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6" r:id="rId10"/>
    <p:sldId id="265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12C2E0-03C3-4EB9-88C5-7B735BC78189}" type="datetimeFigureOut">
              <a:rPr lang="tr-TR" smtClean="0"/>
              <a:t>14.10.2024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060A11-24FA-409D-A478-CCDF869B795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339752" y="1105880"/>
            <a:ext cx="6652728" cy="4401205"/>
          </a:xfrm>
          <a:custGeom>
            <a:avLst/>
            <a:gdLst>
              <a:gd name="connsiteX0" fmla="*/ 0 w 6624736"/>
              <a:gd name="connsiteY0" fmla="*/ 0 h 4401205"/>
              <a:gd name="connsiteX1" fmla="*/ 6624736 w 6624736"/>
              <a:gd name="connsiteY1" fmla="*/ 0 h 4401205"/>
              <a:gd name="connsiteX2" fmla="*/ 6624736 w 6624736"/>
              <a:gd name="connsiteY2" fmla="*/ 4401205 h 4401205"/>
              <a:gd name="connsiteX3" fmla="*/ 0 w 6624736"/>
              <a:gd name="connsiteY3" fmla="*/ 4401205 h 4401205"/>
              <a:gd name="connsiteX4" fmla="*/ 0 w 6624736"/>
              <a:gd name="connsiteY4" fmla="*/ 0 h 4401205"/>
              <a:gd name="connsiteX0" fmla="*/ 0 w 6652728"/>
              <a:gd name="connsiteY0" fmla="*/ 0 h 4401205"/>
              <a:gd name="connsiteX1" fmla="*/ 6624736 w 6652728"/>
              <a:gd name="connsiteY1" fmla="*/ 0 h 4401205"/>
              <a:gd name="connsiteX2" fmla="*/ 6652728 w 6652728"/>
              <a:gd name="connsiteY2" fmla="*/ 4382544 h 4401205"/>
              <a:gd name="connsiteX3" fmla="*/ 0 w 6652728"/>
              <a:gd name="connsiteY3" fmla="*/ 4401205 h 4401205"/>
              <a:gd name="connsiteX4" fmla="*/ 0 w 6652728"/>
              <a:gd name="connsiteY4" fmla="*/ 0 h 44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52728" h="4401205">
                <a:moveTo>
                  <a:pt x="0" y="0"/>
                </a:moveTo>
                <a:lnTo>
                  <a:pt x="6624736" y="0"/>
                </a:lnTo>
                <a:lnTo>
                  <a:pt x="6652728" y="4382544"/>
                </a:lnTo>
                <a:lnTo>
                  <a:pt x="0" y="440120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SAYMANIN İLKELERİ</a:t>
            </a:r>
          </a:p>
          <a:p>
            <a:endParaRPr lang="tr-TR" sz="40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PERMÜTASYON</a:t>
            </a:r>
          </a:p>
          <a:p>
            <a:endParaRPr lang="tr-TR" sz="40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KOMBİNASYON</a:t>
            </a:r>
          </a:p>
          <a:p>
            <a:endParaRPr lang="tr-TR" sz="40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4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BİNOM AÇILIMI</a:t>
            </a:r>
            <a:endParaRPr lang="tr-TR" sz="4000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5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04448" cy="136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80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0647"/>
            <a:ext cx="8280920" cy="154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64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04664"/>
            <a:ext cx="8568952" cy="15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98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6475"/>
            <a:ext cx="8280920" cy="16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1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90" y="548680"/>
            <a:ext cx="5770790" cy="5400600"/>
          </a:xfrm>
        </p:spPr>
      </p:pic>
    </p:spTree>
    <p:extLst>
      <p:ext uri="{BB962C8B-B14F-4D97-AF65-F5344CB8AC3E}">
        <p14:creationId xmlns:p14="http://schemas.microsoft.com/office/powerpoint/2010/main" val="82154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75" y="404664"/>
            <a:ext cx="5196745" cy="603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944" y="620688"/>
            <a:ext cx="595633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8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616624" cy="604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2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2656"/>
            <a:ext cx="5308973" cy="618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3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81742"/>
            <a:ext cx="8784976" cy="47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2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877789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2737"/>
            <a:ext cx="841434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17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6</Words>
  <Application>Microsoft Office PowerPoint</Application>
  <PresentationFormat>Ekran Gösterisi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Saymanin ilkeleri  permütasyon  kombinasyon  binom açilimi</dc:title>
  <dc:creator>HUAWEI</dc:creator>
  <cp:lastModifiedBy>HUAWEI</cp:lastModifiedBy>
  <cp:revision>5</cp:revision>
  <dcterms:created xsi:type="dcterms:W3CDTF">2024-10-14T19:43:32Z</dcterms:created>
  <dcterms:modified xsi:type="dcterms:W3CDTF">2024-10-14T20:07:01Z</dcterms:modified>
</cp:coreProperties>
</file>