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7" r:id="rId9"/>
    <p:sldId id="266" r:id="rId10"/>
    <p:sldId id="265" r:id="rId11"/>
    <p:sldId id="264" r:id="rId12"/>
    <p:sldId id="263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812C2E0-03C3-4EB9-88C5-7B735BC78189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E060A11-24FA-409D-A478-CCDF869B7958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C2E0-03C3-4EB9-88C5-7B735BC78189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0A11-24FA-409D-A478-CCDF869B79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C2E0-03C3-4EB9-88C5-7B735BC78189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0A11-24FA-409D-A478-CCDF869B79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812C2E0-03C3-4EB9-88C5-7B735BC78189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E060A11-24FA-409D-A478-CCDF869B795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812C2E0-03C3-4EB9-88C5-7B735BC78189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E060A11-24FA-409D-A478-CCDF869B7958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C2E0-03C3-4EB9-88C5-7B735BC78189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0A11-24FA-409D-A478-CCDF869B7958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C2E0-03C3-4EB9-88C5-7B735BC78189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0A11-24FA-409D-A478-CCDF869B7958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812C2E0-03C3-4EB9-88C5-7B735BC78189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E060A11-24FA-409D-A478-CCDF869B7958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C2E0-03C3-4EB9-88C5-7B735BC78189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0A11-24FA-409D-A478-CCDF869B79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812C2E0-03C3-4EB9-88C5-7B735BC78189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E060A11-24FA-409D-A478-CCDF869B7958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812C2E0-03C3-4EB9-88C5-7B735BC78189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E060A11-24FA-409D-A478-CCDF869B7958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812C2E0-03C3-4EB9-88C5-7B735BC78189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E060A11-24FA-409D-A478-CCDF869B795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339752" y="1105880"/>
            <a:ext cx="6652728" cy="4401205"/>
          </a:xfrm>
          <a:custGeom>
            <a:avLst/>
            <a:gdLst>
              <a:gd name="connsiteX0" fmla="*/ 0 w 6624736"/>
              <a:gd name="connsiteY0" fmla="*/ 0 h 4401205"/>
              <a:gd name="connsiteX1" fmla="*/ 6624736 w 6624736"/>
              <a:gd name="connsiteY1" fmla="*/ 0 h 4401205"/>
              <a:gd name="connsiteX2" fmla="*/ 6624736 w 6624736"/>
              <a:gd name="connsiteY2" fmla="*/ 4401205 h 4401205"/>
              <a:gd name="connsiteX3" fmla="*/ 0 w 6624736"/>
              <a:gd name="connsiteY3" fmla="*/ 4401205 h 4401205"/>
              <a:gd name="connsiteX4" fmla="*/ 0 w 6624736"/>
              <a:gd name="connsiteY4" fmla="*/ 0 h 4401205"/>
              <a:gd name="connsiteX0" fmla="*/ 0 w 6652728"/>
              <a:gd name="connsiteY0" fmla="*/ 0 h 4401205"/>
              <a:gd name="connsiteX1" fmla="*/ 6624736 w 6652728"/>
              <a:gd name="connsiteY1" fmla="*/ 0 h 4401205"/>
              <a:gd name="connsiteX2" fmla="*/ 6652728 w 6652728"/>
              <a:gd name="connsiteY2" fmla="*/ 4382544 h 4401205"/>
              <a:gd name="connsiteX3" fmla="*/ 0 w 6652728"/>
              <a:gd name="connsiteY3" fmla="*/ 4401205 h 4401205"/>
              <a:gd name="connsiteX4" fmla="*/ 0 w 6652728"/>
              <a:gd name="connsiteY4" fmla="*/ 0 h 4401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2728" h="4401205">
                <a:moveTo>
                  <a:pt x="0" y="0"/>
                </a:moveTo>
                <a:lnTo>
                  <a:pt x="6624736" y="0"/>
                </a:lnTo>
                <a:lnTo>
                  <a:pt x="6652728" y="4382544"/>
                </a:lnTo>
                <a:lnTo>
                  <a:pt x="0" y="440120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r-TR" sz="4000" b="1" spc="50" dirty="0" smtClean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SAYMANIN İLKELERİ</a:t>
            </a:r>
          </a:p>
          <a:p>
            <a:endParaRPr lang="tr-TR" sz="4000" b="1" spc="50" dirty="0" smtClean="0">
              <a:ln w="11430"/>
              <a:solidFill>
                <a:schemeClr val="accent5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tr-TR" sz="4000" b="1" spc="50" dirty="0" smtClean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PERMÜTASYON</a:t>
            </a:r>
          </a:p>
          <a:p>
            <a:endParaRPr lang="tr-TR" sz="4000" b="1" spc="50" dirty="0" smtClean="0">
              <a:ln w="11430"/>
              <a:solidFill>
                <a:schemeClr val="accent5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tr-TR" sz="4000" b="1" spc="50" dirty="0" smtClean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KOMBİNASYON</a:t>
            </a:r>
          </a:p>
          <a:p>
            <a:endParaRPr lang="tr-TR" sz="4000" b="1" spc="50" dirty="0" smtClean="0">
              <a:ln w="11430"/>
              <a:solidFill>
                <a:schemeClr val="accent5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tr-TR" sz="4000" b="1" spc="50" dirty="0" smtClean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BİNOM AÇILIMI</a:t>
            </a:r>
            <a:endParaRPr lang="tr-TR" sz="4000" b="1" spc="50" dirty="0">
              <a:ln w="11430"/>
              <a:solidFill>
                <a:schemeClr val="accent5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3757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8604448" cy="1362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880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760647"/>
            <a:ext cx="8280920" cy="1543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564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404664"/>
            <a:ext cx="8568952" cy="1567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898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76475"/>
            <a:ext cx="8280920" cy="1620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415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490" y="548680"/>
            <a:ext cx="5770790" cy="5400600"/>
          </a:xfrm>
        </p:spPr>
      </p:pic>
    </p:spTree>
    <p:extLst>
      <p:ext uri="{BB962C8B-B14F-4D97-AF65-F5344CB8AC3E}">
        <p14:creationId xmlns:p14="http://schemas.microsoft.com/office/powerpoint/2010/main" val="821546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675" y="404664"/>
            <a:ext cx="5196745" cy="6039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582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944" y="620688"/>
            <a:ext cx="5956333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884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04664"/>
            <a:ext cx="5616624" cy="604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921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32656"/>
            <a:ext cx="5308973" cy="618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235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81742"/>
            <a:ext cx="8784976" cy="478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724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6712"/>
            <a:ext cx="8777892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35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52737"/>
            <a:ext cx="8414347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1170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</TotalTime>
  <Words>6</Words>
  <Application>Microsoft Office PowerPoint</Application>
  <PresentationFormat>Ekran Gösterisi (4:3)</PresentationFormat>
  <Paragraphs>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Cumba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Saymanin ilkeleri  permütasyon  kombinasyon  binom açilimi</dc:title>
  <dc:creator>HUAWEI</dc:creator>
  <cp:lastModifiedBy>HUAWEI</cp:lastModifiedBy>
  <cp:revision>5</cp:revision>
  <dcterms:created xsi:type="dcterms:W3CDTF">2024-10-14T19:43:32Z</dcterms:created>
  <dcterms:modified xsi:type="dcterms:W3CDTF">2024-10-14T20:07:01Z</dcterms:modified>
</cp:coreProperties>
</file>