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4"/>
  </p:sldMasterIdLst>
  <p:notesMasterIdLst>
    <p:notesMasterId r:id="rId21"/>
  </p:notesMasterIdLst>
  <p:handoutMasterIdLst>
    <p:handoutMasterId r:id="rId22"/>
  </p:handoutMasterIdLst>
  <p:sldIdLst>
    <p:sldId id="372" r:id="rId5"/>
    <p:sldId id="381" r:id="rId6"/>
    <p:sldId id="382" r:id="rId7"/>
    <p:sldId id="383" r:id="rId8"/>
    <p:sldId id="384" r:id="rId9"/>
    <p:sldId id="385" r:id="rId10"/>
    <p:sldId id="386" r:id="rId11"/>
    <p:sldId id="367" r:id="rId12"/>
    <p:sldId id="373" r:id="rId13"/>
    <p:sldId id="379" r:id="rId14"/>
    <p:sldId id="380" r:id="rId15"/>
    <p:sldId id="368" r:id="rId16"/>
    <p:sldId id="345" r:id="rId17"/>
    <p:sldId id="341" r:id="rId18"/>
    <p:sldId id="378" r:id="rId19"/>
    <p:sldId id="377" r:id="rId20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878" y="9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2703F-EB58-4B0C-8B2A-EDF2A51B2C6C}" type="doc">
      <dgm:prSet loTypeId="urn:microsoft.com/office/officeart/2005/8/layout/process5" loCatId="process" qsTypeId="urn:microsoft.com/office/officeart/2005/8/quickstyle/simple4" qsCatId="simple" csTypeId="urn:microsoft.com/office/officeart/2005/8/colors/accent3_2" csCatId="accent3" phldr="1"/>
      <dgm:spPr/>
      <dgm:t>
        <a:bodyPr rtlCol="0"/>
        <a:lstStyle/>
        <a:p>
          <a:pPr rtl="0"/>
          <a:endParaRPr lang="en-US"/>
        </a:p>
      </dgm:t>
    </dgm:pt>
    <dgm:pt modelId="{23CA95F9-8BCF-40C1-B842-BCFFD43632F6}">
      <dgm:prSet/>
      <dgm:spPr/>
      <dgm:t>
        <a:bodyPr rtlCol="0"/>
        <a:lstStyle/>
        <a:p>
          <a:pPr>
            <a:defRPr b="1" spc="20">
              <a:latin typeface="+mj-lt"/>
            </a:defRPr>
          </a:pPr>
          <a:endParaRPr lang="pl-PL" b="0" noProof="0" dirty="0">
            <a:latin typeface="+mn-lt"/>
          </a:endParaRPr>
        </a:p>
      </dgm:t>
    </dgm:pt>
    <dgm:pt modelId="{FC4F4986-5DCD-4DC2-B7FD-2C5FABEF9979}" type="parTrans" cxnId="{E6EDE7CF-5B3F-4E2C-99EE-D5462F0EC9CE}">
      <dgm:prSet/>
      <dgm:spPr/>
      <dgm:t>
        <a:bodyPr rtlCol="0"/>
        <a:lstStyle/>
        <a:p>
          <a:pPr rtl="0"/>
          <a:endParaRPr lang="pl-PL" noProof="0" dirty="0"/>
        </a:p>
      </dgm:t>
    </dgm:pt>
    <dgm:pt modelId="{D868EA7F-D868-4231-86D5-66D9B2DF2F62}" type="sibTrans" cxnId="{E6EDE7CF-5B3F-4E2C-99EE-D5462F0EC9CE}">
      <dgm:prSet/>
      <dgm:spPr>
        <a:solidFill>
          <a:srgbClr val="FF0000"/>
        </a:solidFill>
      </dgm:spPr>
      <dgm:t>
        <a:bodyPr rtlCol="0"/>
        <a:lstStyle/>
        <a:p>
          <a:pPr rtl="0"/>
          <a:endParaRPr lang="pl-PL" noProof="0" dirty="0">
            <a:solidFill>
              <a:srgbClr val="FF0000"/>
            </a:solidFill>
          </a:endParaRPr>
        </a:p>
      </dgm:t>
    </dgm:pt>
    <dgm:pt modelId="{1E293C9C-50F7-4DF0-A45F-EF6AA41E15B2}">
      <dgm:prSet/>
      <dgm:spPr/>
      <dgm:t>
        <a:bodyPr rtlCol="0"/>
        <a:lstStyle/>
        <a:p>
          <a:pPr>
            <a:defRPr b="1" spc="20">
              <a:latin typeface="+mj-lt"/>
            </a:defRPr>
          </a:pPr>
          <a:endParaRPr lang="pl-PL" b="0" noProof="0" dirty="0">
            <a:latin typeface="+mn-lt"/>
          </a:endParaRPr>
        </a:p>
      </dgm:t>
    </dgm:pt>
    <dgm:pt modelId="{04936CC5-1B2F-4620-ABDF-F195956C3F4A}" type="parTrans" cxnId="{A7E7000F-0D10-4D88-844F-C9CB2A6A39DA}">
      <dgm:prSet/>
      <dgm:spPr/>
      <dgm:t>
        <a:bodyPr rtlCol="0"/>
        <a:lstStyle/>
        <a:p>
          <a:pPr rtl="0"/>
          <a:endParaRPr lang="pl-PL" noProof="0" dirty="0"/>
        </a:p>
      </dgm:t>
    </dgm:pt>
    <dgm:pt modelId="{E019F05B-61F4-4915-9D10-5D6F328EA591}" type="sibTrans" cxnId="{A7E7000F-0D10-4D88-844F-C9CB2A6A39DA}">
      <dgm:prSet/>
      <dgm:spPr>
        <a:solidFill>
          <a:srgbClr val="FF0000"/>
        </a:solidFill>
      </dgm:spPr>
      <dgm:t>
        <a:bodyPr rtlCol="0"/>
        <a:lstStyle/>
        <a:p>
          <a:pPr rtl="0"/>
          <a:endParaRPr lang="pl-PL" noProof="0" dirty="0"/>
        </a:p>
      </dgm:t>
    </dgm:pt>
    <dgm:pt modelId="{B2F9B3BC-1849-4A4A-BBE4-752B9B492C76}">
      <dgm:prSet/>
      <dgm:spPr/>
      <dgm:t>
        <a:bodyPr rtlCol="0"/>
        <a:lstStyle/>
        <a:p>
          <a:pPr>
            <a:defRPr b="1" spc="20">
              <a:latin typeface="+mj-lt"/>
            </a:defRPr>
          </a:pPr>
          <a:endParaRPr lang="pl-PL" b="0" noProof="0" dirty="0">
            <a:latin typeface="+mn-lt"/>
          </a:endParaRPr>
        </a:p>
      </dgm:t>
    </dgm:pt>
    <dgm:pt modelId="{48FD486C-824F-4590-8CFC-BC1053E533DD}" type="parTrans" cxnId="{BB48F2B9-3F80-43D5-9223-76526A774C2D}">
      <dgm:prSet/>
      <dgm:spPr/>
      <dgm:t>
        <a:bodyPr rtlCol="0"/>
        <a:lstStyle/>
        <a:p>
          <a:pPr rtl="0"/>
          <a:endParaRPr lang="pl-PL" noProof="0" dirty="0"/>
        </a:p>
      </dgm:t>
    </dgm:pt>
    <dgm:pt modelId="{2946CE56-B018-4C0E-918D-0B36D170024F}" type="sibTrans" cxnId="{BB48F2B9-3F80-43D5-9223-76526A774C2D}">
      <dgm:prSet/>
      <dgm:spPr>
        <a:solidFill>
          <a:srgbClr val="FF0000"/>
        </a:solidFill>
      </dgm:spPr>
      <dgm:t>
        <a:bodyPr rtlCol="0"/>
        <a:lstStyle/>
        <a:p>
          <a:pPr rtl="0"/>
          <a:endParaRPr lang="pl-PL" noProof="0" dirty="0"/>
        </a:p>
      </dgm:t>
    </dgm:pt>
    <dgm:pt modelId="{011FF4B6-C74A-48EF-83A5-9498AC06278F}">
      <dgm:prSet/>
      <dgm:spPr/>
      <dgm:t>
        <a:bodyPr/>
        <a:lstStyle/>
        <a:p>
          <a:endParaRPr lang="pl-PL"/>
        </a:p>
      </dgm:t>
    </dgm:pt>
    <dgm:pt modelId="{EEEF33E1-563B-46A4-8E4D-46DD04991E8F}" type="sibTrans" cxnId="{FEE84B99-BBB7-4A8D-BA2F-E82CC9B0C481}">
      <dgm:prSet custAng="5100541" custScaleX="171662" custScaleY="121100" custLinFactX="-277019" custLinFactY="-100000" custLinFactNeighborX="-300000" custLinFactNeighborY="-107970"/>
      <dgm:spPr/>
      <dgm:t>
        <a:bodyPr rtlCol="0"/>
        <a:lstStyle/>
        <a:p>
          <a:pPr rtl="0"/>
          <a:endParaRPr lang="pl-PL" noProof="0" dirty="0"/>
        </a:p>
      </dgm:t>
    </dgm:pt>
    <dgm:pt modelId="{C997E4F3-A618-4F9D-88D7-5E67E0AB83B4}" type="parTrans" cxnId="{FEE84B99-BBB7-4A8D-BA2F-E82CC9B0C481}">
      <dgm:prSet/>
      <dgm:spPr/>
      <dgm:t>
        <a:bodyPr/>
        <a:lstStyle/>
        <a:p>
          <a:endParaRPr lang="pl-PL"/>
        </a:p>
      </dgm:t>
    </dgm:pt>
    <dgm:pt modelId="{AA99230B-4285-44C9-821A-9A2D0E514439}" type="pres">
      <dgm:prSet presAssocID="{5C72703F-EB58-4B0C-8B2A-EDF2A51B2C6C}" presName="diagram" presStyleCnt="0">
        <dgm:presLayoutVars>
          <dgm:dir/>
          <dgm:resizeHandles val="exact"/>
        </dgm:presLayoutVars>
      </dgm:prSet>
      <dgm:spPr/>
    </dgm:pt>
    <dgm:pt modelId="{2B175EA2-2CD3-418E-AE20-E07BF40E1BDB}" type="pres">
      <dgm:prSet presAssocID="{23CA95F9-8BCF-40C1-B842-BCFFD43632F6}" presName="node" presStyleLbl="node1" presStyleIdx="0" presStyleCnt="4" custScaleX="98302" custScaleY="118772" custLinFactY="-139" custLinFactNeighborX="-22368" custLinFactNeighborY="-100000">
        <dgm:presLayoutVars>
          <dgm:bulletEnabled val="1"/>
        </dgm:presLayoutVars>
      </dgm:prSet>
      <dgm:spPr/>
    </dgm:pt>
    <dgm:pt modelId="{76323DB3-8F30-40A0-A372-A20B5F32033D}" type="pres">
      <dgm:prSet presAssocID="{D868EA7F-D868-4231-86D5-66D9B2DF2F62}" presName="sibTrans" presStyleLbl="sibTrans2D1" presStyleIdx="0" presStyleCnt="3"/>
      <dgm:spPr/>
    </dgm:pt>
    <dgm:pt modelId="{E5F34907-A0AA-491F-9E8F-E2655A64755E}" type="pres">
      <dgm:prSet presAssocID="{D868EA7F-D868-4231-86D5-66D9B2DF2F62}" presName="connectorText" presStyleLbl="sibTrans2D1" presStyleIdx="0" presStyleCnt="3"/>
      <dgm:spPr/>
    </dgm:pt>
    <dgm:pt modelId="{749F5D66-F8BA-4FAF-9A53-A5898222D4DC}" type="pres">
      <dgm:prSet presAssocID="{1E293C9C-50F7-4DF0-A45F-EF6AA41E15B2}" presName="node" presStyleLbl="node1" presStyleIdx="1" presStyleCnt="4" custScaleX="107318" custScaleY="121725">
        <dgm:presLayoutVars>
          <dgm:bulletEnabled val="1"/>
        </dgm:presLayoutVars>
      </dgm:prSet>
      <dgm:spPr/>
    </dgm:pt>
    <dgm:pt modelId="{7B418CC6-76C8-40A2-877F-549542FEB4BC}" type="pres">
      <dgm:prSet presAssocID="{E019F05B-61F4-4915-9D10-5D6F328EA591}" presName="sibTrans" presStyleLbl="sibTrans2D1" presStyleIdx="1" presStyleCnt="3" custAng="3828642" custScaleX="163601" custScaleY="125333" custLinFactX="-122023" custLinFactY="100000" custLinFactNeighborX="-200000" custLinFactNeighborY="140182"/>
      <dgm:spPr/>
    </dgm:pt>
    <dgm:pt modelId="{26EFF29D-D4FB-4071-9D2D-2C773902D6DB}" type="pres">
      <dgm:prSet presAssocID="{E019F05B-61F4-4915-9D10-5D6F328EA591}" presName="connectorText" presStyleLbl="sibTrans2D1" presStyleIdx="1" presStyleCnt="3"/>
      <dgm:spPr/>
    </dgm:pt>
    <dgm:pt modelId="{AF4F9D55-6BFE-425A-B036-9EAAA4707FE0}" type="pres">
      <dgm:prSet presAssocID="{B2F9B3BC-1849-4A4A-BBE4-752B9B492C76}" presName="node" presStyleLbl="node1" presStyleIdx="2" presStyleCnt="4" custScaleX="160692" custScaleY="109504" custLinFactY="-40972" custLinFactNeighborX="296" custLinFactNeighborY="-100000">
        <dgm:presLayoutVars>
          <dgm:bulletEnabled val="1"/>
        </dgm:presLayoutVars>
      </dgm:prSet>
      <dgm:spPr/>
    </dgm:pt>
    <dgm:pt modelId="{79261C42-A1B2-4E0F-8AAA-6E22FCF3C95C}" type="pres">
      <dgm:prSet presAssocID="{2946CE56-B018-4C0E-918D-0B36D170024F}" presName="sibTrans" presStyleLbl="sibTrans2D1" presStyleIdx="2" presStyleCnt="3" custAng="7641202" custFlipHor="1" custScaleX="137087" custScaleY="139890" custLinFactX="3421" custLinFactNeighborX="100000" custLinFactNeighborY="-5967"/>
      <dgm:spPr/>
    </dgm:pt>
    <dgm:pt modelId="{E7440929-5B66-47E4-9074-BCF362A7B8CD}" type="pres">
      <dgm:prSet presAssocID="{2946CE56-B018-4C0E-918D-0B36D170024F}" presName="connectorText" presStyleLbl="sibTrans2D1" presStyleIdx="2" presStyleCnt="3"/>
      <dgm:spPr/>
    </dgm:pt>
    <dgm:pt modelId="{D8883612-9CB3-40AF-875D-A6B6727EB801}" type="pres">
      <dgm:prSet presAssocID="{011FF4B6-C74A-48EF-83A5-9498AC06278F}" presName="node" presStyleLbl="node1" presStyleIdx="3" presStyleCnt="4" custScaleX="310887" custScaleY="110977" custLinFactNeighborX="3386" custLinFactNeighborY="3682">
        <dgm:presLayoutVars>
          <dgm:bulletEnabled val="1"/>
        </dgm:presLayoutVars>
      </dgm:prSet>
      <dgm:spPr/>
    </dgm:pt>
  </dgm:ptLst>
  <dgm:cxnLst>
    <dgm:cxn modelId="{A7E7000F-0D10-4D88-844F-C9CB2A6A39DA}" srcId="{5C72703F-EB58-4B0C-8B2A-EDF2A51B2C6C}" destId="{1E293C9C-50F7-4DF0-A45F-EF6AA41E15B2}" srcOrd="1" destOrd="0" parTransId="{04936CC5-1B2F-4620-ABDF-F195956C3F4A}" sibTransId="{E019F05B-61F4-4915-9D10-5D6F328EA591}"/>
    <dgm:cxn modelId="{11CBA416-904E-45F1-8F5C-8185044AA99E}" type="presOf" srcId="{E019F05B-61F4-4915-9D10-5D6F328EA591}" destId="{26EFF29D-D4FB-4071-9D2D-2C773902D6DB}" srcOrd="1" destOrd="0" presId="urn:microsoft.com/office/officeart/2005/8/layout/process5"/>
    <dgm:cxn modelId="{D0705657-6ED7-41F7-AE07-28364499E1BD}" type="presOf" srcId="{D868EA7F-D868-4231-86D5-66D9B2DF2F62}" destId="{E5F34907-A0AA-491F-9E8F-E2655A64755E}" srcOrd="1" destOrd="0" presId="urn:microsoft.com/office/officeart/2005/8/layout/process5"/>
    <dgm:cxn modelId="{8C3CC179-72BD-4C10-89C4-57A4D390D9BD}" type="presOf" srcId="{5C72703F-EB58-4B0C-8B2A-EDF2A51B2C6C}" destId="{AA99230B-4285-44C9-821A-9A2D0E514439}" srcOrd="0" destOrd="0" presId="urn:microsoft.com/office/officeart/2005/8/layout/process5"/>
    <dgm:cxn modelId="{FEE84B99-BBB7-4A8D-BA2F-E82CC9B0C481}" srcId="{5C72703F-EB58-4B0C-8B2A-EDF2A51B2C6C}" destId="{011FF4B6-C74A-48EF-83A5-9498AC06278F}" srcOrd="3" destOrd="0" parTransId="{C997E4F3-A618-4F9D-88D7-5E67E0AB83B4}" sibTransId="{EEEF33E1-563B-46A4-8E4D-46DD04991E8F}"/>
    <dgm:cxn modelId="{14B02DA9-B8CE-45EB-ACF4-6141B8D492E2}" type="presOf" srcId="{2946CE56-B018-4C0E-918D-0B36D170024F}" destId="{79261C42-A1B2-4E0F-8AAA-6E22FCF3C95C}" srcOrd="0" destOrd="0" presId="urn:microsoft.com/office/officeart/2005/8/layout/process5"/>
    <dgm:cxn modelId="{AB1801AD-964B-48E3-9C0A-97553D8FB3D2}" type="presOf" srcId="{2946CE56-B018-4C0E-918D-0B36D170024F}" destId="{E7440929-5B66-47E4-9074-BCF362A7B8CD}" srcOrd="1" destOrd="0" presId="urn:microsoft.com/office/officeart/2005/8/layout/process5"/>
    <dgm:cxn modelId="{B9A8B9B4-17B6-47FC-95EE-4300CB49813B}" type="presOf" srcId="{011FF4B6-C74A-48EF-83A5-9498AC06278F}" destId="{D8883612-9CB3-40AF-875D-A6B6727EB801}" srcOrd="0" destOrd="0" presId="urn:microsoft.com/office/officeart/2005/8/layout/process5"/>
    <dgm:cxn modelId="{BB48F2B9-3F80-43D5-9223-76526A774C2D}" srcId="{5C72703F-EB58-4B0C-8B2A-EDF2A51B2C6C}" destId="{B2F9B3BC-1849-4A4A-BBE4-752B9B492C76}" srcOrd="2" destOrd="0" parTransId="{48FD486C-824F-4590-8CFC-BC1053E533DD}" sibTransId="{2946CE56-B018-4C0E-918D-0B36D170024F}"/>
    <dgm:cxn modelId="{5BB5FCC3-1D1C-4910-A2FB-C01170389C30}" type="presOf" srcId="{D868EA7F-D868-4231-86D5-66D9B2DF2F62}" destId="{76323DB3-8F30-40A0-A372-A20B5F32033D}" srcOrd="0" destOrd="0" presId="urn:microsoft.com/office/officeart/2005/8/layout/process5"/>
    <dgm:cxn modelId="{E6EDE7CF-5B3F-4E2C-99EE-D5462F0EC9CE}" srcId="{5C72703F-EB58-4B0C-8B2A-EDF2A51B2C6C}" destId="{23CA95F9-8BCF-40C1-B842-BCFFD43632F6}" srcOrd="0" destOrd="0" parTransId="{FC4F4986-5DCD-4DC2-B7FD-2C5FABEF9979}" sibTransId="{D868EA7F-D868-4231-86D5-66D9B2DF2F62}"/>
    <dgm:cxn modelId="{F0F9B2D8-B5D7-47A4-960F-66E725965846}" type="presOf" srcId="{23CA95F9-8BCF-40C1-B842-BCFFD43632F6}" destId="{2B175EA2-2CD3-418E-AE20-E07BF40E1BDB}" srcOrd="0" destOrd="0" presId="urn:microsoft.com/office/officeart/2005/8/layout/process5"/>
    <dgm:cxn modelId="{386620F3-2DEA-4ABA-A586-EA051C9F8018}" type="presOf" srcId="{B2F9B3BC-1849-4A4A-BBE4-752B9B492C76}" destId="{AF4F9D55-6BFE-425A-B036-9EAAA4707FE0}" srcOrd="0" destOrd="0" presId="urn:microsoft.com/office/officeart/2005/8/layout/process5"/>
    <dgm:cxn modelId="{6D1088FF-9196-4BEB-A4D3-9BD95551F128}" type="presOf" srcId="{1E293C9C-50F7-4DF0-A45F-EF6AA41E15B2}" destId="{749F5D66-F8BA-4FAF-9A53-A5898222D4DC}" srcOrd="0" destOrd="0" presId="urn:microsoft.com/office/officeart/2005/8/layout/process5"/>
    <dgm:cxn modelId="{D8F588FF-880C-4FDF-BBDE-F621D009AE4F}" type="presOf" srcId="{E019F05B-61F4-4915-9D10-5D6F328EA591}" destId="{7B418CC6-76C8-40A2-877F-549542FEB4BC}" srcOrd="0" destOrd="0" presId="urn:microsoft.com/office/officeart/2005/8/layout/process5"/>
    <dgm:cxn modelId="{5125A722-7086-4994-B374-28A9E3EC2D44}" type="presParOf" srcId="{AA99230B-4285-44C9-821A-9A2D0E514439}" destId="{2B175EA2-2CD3-418E-AE20-E07BF40E1BDB}" srcOrd="0" destOrd="0" presId="urn:microsoft.com/office/officeart/2005/8/layout/process5"/>
    <dgm:cxn modelId="{8E23F3B9-DB81-49D4-9ECA-5E88D7E857CB}" type="presParOf" srcId="{AA99230B-4285-44C9-821A-9A2D0E514439}" destId="{76323DB3-8F30-40A0-A372-A20B5F32033D}" srcOrd="1" destOrd="0" presId="urn:microsoft.com/office/officeart/2005/8/layout/process5"/>
    <dgm:cxn modelId="{9FB34C5E-4564-4C9C-BB51-F0B3DE0A4C61}" type="presParOf" srcId="{76323DB3-8F30-40A0-A372-A20B5F32033D}" destId="{E5F34907-A0AA-491F-9E8F-E2655A64755E}" srcOrd="0" destOrd="0" presId="urn:microsoft.com/office/officeart/2005/8/layout/process5"/>
    <dgm:cxn modelId="{88FD1561-8B78-448C-9417-6C322F88E267}" type="presParOf" srcId="{AA99230B-4285-44C9-821A-9A2D0E514439}" destId="{749F5D66-F8BA-4FAF-9A53-A5898222D4DC}" srcOrd="2" destOrd="0" presId="urn:microsoft.com/office/officeart/2005/8/layout/process5"/>
    <dgm:cxn modelId="{EA16B3BF-75B4-42AD-928B-76146967C3F4}" type="presParOf" srcId="{AA99230B-4285-44C9-821A-9A2D0E514439}" destId="{7B418CC6-76C8-40A2-877F-549542FEB4BC}" srcOrd="3" destOrd="0" presId="urn:microsoft.com/office/officeart/2005/8/layout/process5"/>
    <dgm:cxn modelId="{2A8D2675-54A9-4307-B832-7F709EFC5D66}" type="presParOf" srcId="{7B418CC6-76C8-40A2-877F-549542FEB4BC}" destId="{26EFF29D-D4FB-4071-9D2D-2C773902D6DB}" srcOrd="0" destOrd="0" presId="urn:microsoft.com/office/officeart/2005/8/layout/process5"/>
    <dgm:cxn modelId="{5CE9CA2B-2F3B-4B16-A1FA-CCBA7BA6AE41}" type="presParOf" srcId="{AA99230B-4285-44C9-821A-9A2D0E514439}" destId="{AF4F9D55-6BFE-425A-B036-9EAAA4707FE0}" srcOrd="4" destOrd="0" presId="urn:microsoft.com/office/officeart/2005/8/layout/process5"/>
    <dgm:cxn modelId="{02CA2107-26B7-42D2-AE99-C0F187F74B0C}" type="presParOf" srcId="{AA99230B-4285-44C9-821A-9A2D0E514439}" destId="{79261C42-A1B2-4E0F-8AAA-6E22FCF3C95C}" srcOrd="5" destOrd="0" presId="urn:microsoft.com/office/officeart/2005/8/layout/process5"/>
    <dgm:cxn modelId="{562C75A9-FE65-4FB0-86B7-9467036FA7C6}" type="presParOf" srcId="{79261C42-A1B2-4E0F-8AAA-6E22FCF3C95C}" destId="{E7440929-5B66-47E4-9074-BCF362A7B8CD}" srcOrd="0" destOrd="0" presId="urn:microsoft.com/office/officeart/2005/8/layout/process5"/>
    <dgm:cxn modelId="{20195981-226F-4AE1-9EEC-8F04B390A4D6}" type="presParOf" srcId="{AA99230B-4285-44C9-821A-9A2D0E514439}" destId="{D8883612-9CB3-40AF-875D-A6B6727EB801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75EA2-2CD3-418E-AE20-E07BF40E1BDB}">
      <dsp:nvSpPr>
        <dsp:cNvPr id="0" name=""/>
        <dsp:cNvSpPr/>
      </dsp:nvSpPr>
      <dsp:spPr>
        <a:xfrm>
          <a:off x="0" y="0"/>
          <a:ext cx="2570484" cy="18634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rtlCol="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endParaRPr lang="pl-PL" sz="6400" b="0" kern="1200" noProof="0" dirty="0">
            <a:latin typeface="+mn-lt"/>
          </a:endParaRPr>
        </a:p>
      </dsp:txBody>
      <dsp:txXfrm>
        <a:off x="54579" y="54579"/>
        <a:ext cx="2461326" cy="1754292"/>
      </dsp:txXfrm>
    </dsp:sp>
    <dsp:sp modelId="{76323DB3-8F30-40A0-A372-A20B5F32033D}">
      <dsp:nvSpPr>
        <dsp:cNvPr id="0" name=""/>
        <dsp:cNvSpPr/>
      </dsp:nvSpPr>
      <dsp:spPr>
        <a:xfrm rot="54823">
          <a:off x="2801599" y="636104"/>
          <a:ext cx="556934" cy="648491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kern="1200" noProof="0" dirty="0">
            <a:solidFill>
              <a:srgbClr val="FF0000"/>
            </a:solidFill>
          </a:endParaRPr>
        </a:p>
      </dsp:txBody>
      <dsp:txXfrm>
        <a:off x="2801610" y="764470"/>
        <a:ext cx="389854" cy="389095"/>
      </dsp:txXfrm>
    </dsp:sp>
    <dsp:sp modelId="{749F5D66-F8BA-4FAF-9A53-A5898222D4DC}">
      <dsp:nvSpPr>
        <dsp:cNvPr id="0" name=""/>
        <dsp:cNvSpPr/>
      </dsp:nvSpPr>
      <dsp:spPr>
        <a:xfrm>
          <a:off x="3621170" y="36467"/>
          <a:ext cx="2806242" cy="1909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rtlCol="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endParaRPr lang="pl-PL" sz="6500" b="0" kern="1200" noProof="0" dirty="0">
            <a:latin typeface="+mn-lt"/>
          </a:endParaRPr>
        </a:p>
      </dsp:txBody>
      <dsp:txXfrm>
        <a:off x="3677106" y="92403"/>
        <a:ext cx="2694370" cy="1797909"/>
      </dsp:txXfrm>
    </dsp:sp>
    <dsp:sp modelId="{7B418CC6-76C8-40A2-877F-549542FEB4BC}">
      <dsp:nvSpPr>
        <dsp:cNvPr id="0" name=""/>
        <dsp:cNvSpPr/>
      </dsp:nvSpPr>
      <dsp:spPr>
        <a:xfrm rot="3728788">
          <a:off x="4687300" y="2086958"/>
          <a:ext cx="911418" cy="812773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100" kern="1200" noProof="0" dirty="0"/>
        </a:p>
      </dsp:txBody>
      <dsp:txXfrm>
        <a:off x="4752255" y="2141722"/>
        <a:ext cx="667586" cy="487663"/>
      </dsp:txXfrm>
    </dsp:sp>
    <dsp:sp modelId="{AF4F9D55-6BFE-425A-B036-9EAAA4707FE0}">
      <dsp:nvSpPr>
        <dsp:cNvPr id="0" name=""/>
        <dsp:cNvSpPr/>
      </dsp:nvSpPr>
      <dsp:spPr>
        <a:xfrm>
          <a:off x="7478098" y="0"/>
          <a:ext cx="4201911" cy="17180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rtlCol="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endParaRPr lang="pl-PL" sz="6500" b="0" kern="1200" noProof="0" dirty="0">
            <a:latin typeface="+mn-lt"/>
          </a:endParaRPr>
        </a:p>
      </dsp:txBody>
      <dsp:txXfrm>
        <a:off x="7528418" y="50320"/>
        <a:ext cx="4101271" cy="1617402"/>
      </dsp:txXfrm>
    </dsp:sp>
    <dsp:sp modelId="{79261C42-A1B2-4E0F-8AAA-6E22FCF3C95C}">
      <dsp:nvSpPr>
        <dsp:cNvPr id="0" name=""/>
        <dsp:cNvSpPr/>
      </dsp:nvSpPr>
      <dsp:spPr>
        <a:xfrm rot="6587268" flipH="1">
          <a:off x="8902041" y="1861414"/>
          <a:ext cx="1133619" cy="90717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marL="0" lvl="0" indent="0" algn="ctr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500" kern="1200" noProof="0" dirty="0"/>
        </a:p>
      </dsp:txBody>
      <dsp:txXfrm rot="-5400000">
        <a:off x="9150631" y="2012309"/>
        <a:ext cx="544304" cy="861467"/>
      </dsp:txXfrm>
    </dsp:sp>
    <dsp:sp modelId="{D8883612-9CB3-40AF-875D-A6B6727EB801}">
      <dsp:nvSpPr>
        <dsp:cNvPr id="0" name=""/>
        <dsp:cNvSpPr/>
      </dsp:nvSpPr>
      <dsp:spPr>
        <a:xfrm>
          <a:off x="3550672" y="3028670"/>
          <a:ext cx="8129337" cy="1741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500" kern="1200"/>
        </a:p>
      </dsp:txBody>
      <dsp:txXfrm>
        <a:off x="3601669" y="3079667"/>
        <a:ext cx="8027343" cy="1639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4AA98339-849B-4A1B-94AD-C4117A0FF4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150D5E0A-DBC5-4154-AAB7-1A6EB3DE09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DFA3C2E-9B12-49F9-96E5-280CE639BC9F}" type="datetime1">
              <a:rPr lang="pl-PL" smtClean="0"/>
              <a:t>25.09.2024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7E10B103-107D-44C7-86CE-09C471DEAD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10E0EF81-D30D-4180-8B94-1BE4961093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051B87B-3F29-42F3-B07C-6AC1131073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5132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4:47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2629,'0'0'192,"0"23"-127,0-21-65,0 0-129,0 0-1217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6:41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1795,'-3'5'8360,"-4"3"-7037,5 1-1104,0 0 0,1 0 0,0-1 0,0 1 0,1 0-1,0 0 1,2 9 0,-1 13 125,-4 75 943,-2 35-84,3-92-455,8-82-633,0 1 1,2-1-1,2 1 1,15-36-1,-24 64-115,1 1-1,-1-1 1,1 1-1,-1 0 1,1 0-1,0 0 1,1 0-1,-1 0 1,0 0-1,1 0 1,-1 0-1,1 1 1,0 0-1,0-1 1,0 1-1,0 0 1,0 1-1,1-1 1,-1 0-1,1 1 1,5-2-1,0 3-1379,8-2-3271,-17 2 4574,0 0 0,0 0 0,0 0 0,0 0 0,0 0 0,-1 0 0,1 0 0,0 0 0,0 0 0,0 0 0,0 0 0,0 0 0,-1-1 0,1 1 0,0 0 1,0 0-1,0 0 0,0 0 0,0 0 0,0 0 0,0-1 0,0 1 0,-1 0 0,1 0 0,0 0 0,0 0 0,0 0 0,0-1 0,0 1 0,0 0 0,0 0 0,0 0 0,0 0 0,0 0 0,0-1 0,0 1 1,0 0-1,0 0 0,0 0 0,0 0 0,0-1 0,0 1 0,0 0 0,1 0 0,-1 0 0,0 0 0,0 0 0,0-1 0,0 1 0,0 0 0,0 0 0,0 0 0,0 0 0,1 0 0,-1 0 0,0 0 1,0 0-1,0-1 0,0 1 0,0 0 0,0 0 0,1 0 0,-1 0 0,0 0 0,0 0 0,0 0 0,1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41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6028,'0'0'7630,"9"-1"-3095,32-4-3117,-23 1-1102,1 0-1,28-1 1,-13 8-4651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43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5066,'0'0'3922,"-1"35"-1432,15 252 1881,-15-217-3306,1-49-3653,-1 0-4994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43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3912,'0'0'5888,"1"-6"-5225,-1 4-505,1-1 1,-1 1 0,1 0 0,-1 0-1,1 0 1,0 0 0,-1 0-1,1 0 1,0 0 0,0 0-1,1 0 1,-1 0 0,0 0-1,1 1 1,-1-1 0,1 1 0,-1-1-1,1 1 1,0-1 0,0 1-1,-1 0 1,1 0 0,0 0-1,0 0 1,0 0 0,0 0-1,1 1 1,-1-1 0,0 1-1,0-1 1,0 1 0,3 0 0,9-1 320,0 1 0,1 0 1,-1 1-1,24 5 0,3 2-7708,-36-7 5393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43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8593,'0'0'7598,"5"-1"-6989,67-10 1380,-65 10-2259,0 0-1,0 1 1,-1 0-1,1 1 1,0-1-1,0 1 1,-1 1-1,1-1 1,9 4-1,2 12-9988,-13-11 4755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44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8849,'0'0'7631,"64"0"-6926,-48 1-256,0 1-128,-1 0-193,0 1-64,2-1 0,-2 1-320,-1 0-514,-4 0-1410,2 2-2116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46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 7695,'0'0'7224,"6"-3"-4915,-17 374 1025,15-403-3368,2 0 1,14-44-1,-14 55 11,2 0 1,0 1 0,1 0 0,1 0-1,16-23 1,-22 38-88,1 1-1,-1-1 1,1 1-1,0 0 1,1 0-1,-1 0 1,1 0 0,-1 1-1,1 0 1,0 1-1,0-1 1,0 1-1,1 0 1,8-1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47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6797,'0'0'8133,"2"-1"-7417,-1 0-662,-1 1-1,1-1 1,0 1 0,-1 0-1,1-1 1,0 1 0,0 0-1,-1-1 1,1 1 0,0 0-1,0 0 1,-1 0 0,1 0-1,0 0 1,0 0 0,-1 0-1,1 0 1,0 0 0,0 0-1,-1 0 1,1 0 0,0 0-1,0 1 1,-1-1 0,2 1-1,17 16 946,13 41 241,-21-36-791,4 2-99,33 39 1,-38-51-326,-8-10-1334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49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85 121 6989,'0'0'5686,"-5"-30"-4457,5 25-1136,0 0 1,1 1-1,0-1 1,0 0-1,0 0 0,1 1 1,0-1-1,-1 1 0,2-1 1,-1 1-1,0 0 0,1-1 1,0 1-1,0 1 1,4-6-1,-5 8-52,-1-1 1,1 1-1,-1 0 1,1 0-1,0 0 1,-1 0-1,1 0 1,0 0-1,0 0 1,0 0-1,0 1 1,0-1-1,0 1 1,0-1-1,0 1 0,0 0 1,0 0-1,0 0 1,0 0-1,0 0 1,0 0-1,0 1 1,0-1-1,0 1 1,0-1-1,0 1 1,0 0-1,-1 0 1,1 0-1,0 0 1,0 0-1,-1 0 0,1 0 1,0 0-1,-1 1 1,0-1-1,1 1 1,-1-1-1,2 3 1,2 1 0,-1 0 0,0 1 0,0-1 0,-1 1 0,1 0 0,-1 0 0,0 0 0,-1 0 0,0 1 0,0-1 0,0 1 0,0-1 0,-1 1 0,0 0 0,-1 0 0,0-1 0,0 1 0,0 0 0,-1 0 0,0-1 0,0 1 0,0 0 0,-1-1 0,0 1 0,0-1 0,-1 0 0,0 0 0,-5 8 0,-36 51 388,-65 75-1,66-89-273,37-46 977,11-19-939,14-21-302,-15 27 79,1 1 0,0 0 0,0 1-1,1-1 1,0 1 0,8-6 0,-13 10 29,0 1-1,0 0 1,1 1-1,-1-1 1,0 0-1,1 0 1,-1 0-1,1 1 1,-1-1-1,1 1 0,-1-1 1,1 1-1,-1 0 1,1-1-1,0 1 1,-1 0-1,1 0 1,0 0-1,-1 0 1,1 1-1,-1-1 1,1 0-1,-1 1 1,1-1-1,0 1 1,-1-1-1,0 1 1,1 0-1,-1 0 1,1-1-1,-1 1 0,0 0 1,0 0-1,1 0 1,-1 1-1,0-1 1,0 0-1,0 0 1,1 2-1,24 43 782,-24-41-745,1 1-1,-1-1 1,1 0-1,0 1 1,0-1 0,1-1-1,0 1 1,-1 0-1,1-1 1,1 0-1,-1 0 1,1 0 0,0 0-1,8 4 1,-11-7-35,0 0 0,-1 0 1,1-1-1,0 1 0,0-1 1,0 0-1,-1 1 0,1-1 1,0 0-1,0 0 0,0 0 1,0 0-1,0 0 0,0-1 1,-1 1-1,1 0 0,0-1 0,0 0 1,-1 1-1,4-3 0,-2 1-12,0 0 0,-1 0 0,1 0 0,-1 0 0,0-1-1,1 0 1,-1 1 0,-1-1 0,1 0 0,3-5 0,-1-3-6,1 0 1,-2 0 0,1 0 0,-2-1 0,3-13-1,-5 21 28,1-4-1981,-6-9-8735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51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75 9106,'0'0'4232,"-9"-7"-3922,9 3-257,-1 1 0,2-1 1,-1 1-1,0-1 1,1 0-1,-1 1 1,1-1-1,0 1 0,0 0 1,1-1-1,-1 1 1,1 0-1,-1-1 1,1 1-1,0 0 1,3-3-1,-4 5 22,-1 1-63,0-1 0,0 1 0,0 0 0,1-1 0,-1 1 0,0 0 0,0-1 0,0 1 1,1 0-1,-1 0 0,0-1 0,0 1 0,1 0 0,-1 0 0,0-1 0,1 1 0,-1 0 0,0 0 0,1 0 0,-1 0 0,0 0 1,1-1-1,-1 1 0,0 0 0,1 0 0,-1 0 0,0 0 0,1 0 0,-1 0 0,1 0 0,-1 0 0,0 0 0,1 0 1,-1 1-1,0-1 0,1 0 0,-1 0 0,0 0 0,1 0 0,-1 0 0,0 1 0,1-1 0,-1 0 0,0 0 0,1 1 0,14 7 234,-12-4-153,0 0 0,0 0 0,0 0 0,-1 1 0,1-1-1,-1 1 1,-1 0 0,1-1 0,0 1 0,-1 0 0,0 0 0,0 0-1,-1 0 1,0 0 0,1 0 0,-2 0 0,1 0 0,-2 8-1,1-1 27,-2 1 0,1-1 0,-2 0 0,0 0 0,0 0 0,-8 13 0,-3 0 157,-2 0 0,0-1 0,-2-1 0,-25 24 0,-38 48 1209,82-95-1476,0 0 0,0 1 0,0-1 0,0 0 0,0 0 0,0 1 0,-1-1 0,1 0 0,0 0 0,0 1 0,0-1 0,0 0 0,-1 0 0,1 0 0,0 1 0,0-1 0,-1 0 0,1 0 1,0 0-1,0 0 0,-1 1 0,1-1 0,0 0 0,0 0 0,-1 0 0,1 0 0,0 0 0,-1 0 0,1 0 0,0 0 0,-1 0 0,1 0 0,0 0 0,0 0 0,-1 0 0,1 0 1,0 0-1,-1 0 0,1 0 0,-1-1 0,-3-12 51,3-19-107,4 22-59,0 0 0,0 1 0,1 0 0,1 0 0,-1 0 0,1 0 0,1 1 0,0 0 0,0 0 0,0 0 0,13-11 0,-18 19 106,-1-1 0,1 1 0,-1 0-1,1-1 1,-1 1 0,1 0-1,-1-1 1,1 1 0,-1 0-1,1 0 1,0 0 0,-1 0-1,1 0 1,-1-1 0,1 1-1,0 0 1,-1 0 0,1 0-1,0 1 1,-1-1 0,1 0-1,-1 0 1,1 0 0,0 0 0,-1 0-1,1 1 1,-1-1 0,2 1-1,12 16 204,4 24 401,-17-40-579,2 10 98,2 1-1,-1-1 0,10 15 0,-12-22-95,1-1 0,-1 0 0,1 0 0,-1 0 0,1 0 0,0 0 0,0 0 0,0-1 0,1 1-1,-1-1 1,0 0 0,1 0 0,7 3 0,-9-4-174,0-1 1,0 1-1,0-1 1,1 1-1,-1-1 1,0 0-1,0 0 1,0 0-1,0 0 0,1 0 1,-1 0-1,0-1 1,0 1-1,0-1 1,0 1-1,0-1 1,1 0-1,-1 0 0,-1 0 1,1 0-1,0 0 1,0 0-1,0-1 1,0 1-1,-1-1 1,1 1-1,-1-1 0,1 1 1,-1-1-1,0 0 1,0 0-1,1 0 1,0-2-1,0 0-411,0 0 1,-1-1-1,1 1 0,-1 0 1,0-1-1,0 0 0,0 1 1,-1-1-1,0 1 0,1-1 0,-2 0 1,1 1-1,0-1 0,-2-5 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53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56 8208,'0'0'3238,"-1"-5"-3131,1-32 930,0 36-966,0 0 0,0 1 0,1-1-1,-1 0 1,0 1 0,0-1 0,1 0-1,-1 1 1,0-1 0,1 0 0,-1 1 0,0-1-1,1 1 1,-1-1 0,1 1 0,-1-1-1,1 1 1,-1-1 0,1 1 0,-1-1-1,1 1 1,0-1 0,0 1-24,1 0 0,-1 0-1,0 0 1,0 0 0,0 1 0,0-1 0,0 0 0,0 0-1,0 1 1,0-1 0,0 1 0,1-1 0,-2 1 0,1-1-1,0 1 1,0 0 0,0-1 0,0 1 0,1 2-1,3 1 146,0 1 0,0 0-1,-1 0 1,0 0 0,0 1-1,0-1 1,-1 1-1,0 0 1,0 0 0,0 0-1,-1 1 1,0-1-1,0 0 1,-1 1 0,1 0-1,-1-1 1,-1 1 0,1 0-1,-1-1 1,-1 1-1,1 0 1,-1 0 0,0-1-1,-1 1 1,1-1-1,-4 8 1,-4 11 9,-1-1 0,-1 0 0,-1-1 1,-1 0-1,-21 26 0,-58 82 440,91-129-566,0-2-76,0 0 0,1 0 1,-1 0-1,1 0 0,-1 0 0,0 0 1,1 0-1,-1 0 0,0 0 0,1 0 1,-1 0-1,0 0 0,1-1 0,-1 1 1,1 0-1,-1-1 0,1 1 1,-1 0-1,1-1 0,-1 1 0,1-1 1,-1 1-1,1-1 0,-1 1 0,1-1 1,-1 1-1,1-1 0,-1 0 0,0-5-75,0 1 0,0 0-1,0 0 1,1-1 0,-1 1-1,1-1 1,1 1 0,-1 0-1,1-1 1,2-6 0,-3 9 52,1 0 1,0-1-1,0 1 1,0 0 0,0 0-1,1 0 1,-1 0-1,1 0 1,0 0 0,0 0-1,0 0 1,0 1-1,1-1 1,-1 1 0,1-1-1,-1 1 1,4-2-1,-4 3 38,-1 1 0,1 0 0,-1-1 0,0 1 0,1 0 0,-1 0 0,1 0 0,-1 0 0,1 0 0,-1 0 0,0 1 0,1-1 0,-1 0 0,1 1-1,-1-1 1,0 1 0,1-1 0,-1 1 0,0 0 0,0-1 0,0 1 0,1 0 0,-1 0 0,0 0 0,0 0 0,1 1 0,28 35 752,-21-26-573,-3-3 7,1 0 0,0 0 0,1-1 0,16 13 0,-22-18-465,1-1-1,0 1 1,0-1-1,0 1 1,0-1 0,-1 0-1,1 0 1,1-1 0,2 1-1,-4-1-455,0 1 0,0-2 1,0 1-1,0 0 0,0 0 0,0-1 0,0 1 0,0-1 0,-1 1 0,1-1 1,0 0-1,0 0 0,0 0 0,-1 0 0,4-2 0,6-5-6087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6:42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3591,'0'0'5889,"17"-9"-3282,-13 20-2415,-1 0 0,-1 1 1,1-1-1,0 14 0,-3-19 25,0 1 0,1 0 0,-1-1 0,2 1 0,-1-1 0,1 0-1,0 1 1,0-1 0,1 0 0,-1 0 0,2 0 0,-1-1 0,0 1 0,1-1 0,0 0 0,5 6 0,-7-10-182,0 0 0,-1 0 0,1-1 0,-1 1-1,1 0 1,0-1 0,0 1 0,-1-1 0,1 1 0,0-1 0,0 0-1,-1 0 1,1 1 0,0-2 0,0 1 0,0 0 0,2-1 0,32-9-2771,-24 7-2327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55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0 369 3591,'0'0'5023,"10"-13"-1967,-5 12-2771,0 1 0,0-1-1,0 1 1,0 0 0,0 1-1,0-1 1,0 1 0,0 0-1,-1 0 1,1 0-1,0 1 1,8 4 0,-10-5-245,0 1 0,-1 0 1,1-1-1,-1 1 0,0 0 1,1 0-1,-1 1 0,0-1 1,0 0-1,-1 1 0,1-1 1,0 1-1,-1-1 0,1 1 0,-1 0 1,0 0-1,0 0 0,0-1 1,0 1-1,-1 0 0,1 0 1,-1 4-1,0 38 104,1 18-106,-1-60-38,1-4-19,0 0 0,0 0-1,0 0 1,0 0 0,0 0 0,0 0 0,-1 0 0,1 0 0,0-1 0,-1 1 0,1 0 0,-1 0 0,1-3 0,5-26-47,-1-1-1,-1 1 1,-2-1 0,-3-58 0,0 30 22,0 39 140,-8-40-1,6 40-30,0 0 0,0-21-1,2 19-16,1 19-27,-1 0-1,1 0 1,0 0 0,0 0-1,1 0 1,-1 0-1,1 0 1,1-5 0,-1 6-4,0 1 1,0-1-1,1 1 1,-1-1-1,1 1 0,-1-1 1,1 1-1,-1 0 1,1 0-1,0 0 1,0 0-1,0 0 1,-1 0-1,1 0 1,3 0-1,11-3 265,0 1-1,0 0 1,0 1-1,0 1 1,0 1-1,0 0 1,0 1-1,23 5 1,41-1 198,55-7-790,-119 5 86,-14 13 794,-2-9-542,-2 35 1099,-7 44 0,5-60-1008,4-16-814,0-4-1922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56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82 6092,'0'0'5781,"-15"-18"-4402,14-17-625,1 34-744,0 0-1,1-1 1,-1 1-1,0 0 1,1 0 0,-1-1-1,1 1 1,-1 0-1,1 0 1,0 0 0,-1 0-1,1 0 1,0-1-1,0 1 1,0 1 0,0-1-1,0 0 1,0 0-1,0 0 1,0 0 0,0 1-1,0-1 1,0 1-1,2-1 1,-1 0 49,0 0 0,0 1 0,0-1 0,1 1 0,-1 0 0,0 0 0,0 0 0,0 0 0,0 0 0,1 1 0,-1-1 0,0 0 0,0 1 0,0 0 0,0-1 0,0 1 0,0 0 0,0 0 0,0 0 0,0 0 0,0 1 0,-1-1 0,1 0 1,0 1-1,-1-1 0,1 1 0,-1 0 0,0-1 0,0 1 0,1 0 0,-1 0 0,0 0 0,1 4 0,1 1 0,0 0 0,0 1 0,-1-1 0,0 1 0,0 0 0,-1 0 0,1 14 0,-3-9-35,0-1 0,-1 0 0,0 0 0,0 1-1,-2-1 1,1-1 0,-1 1 0,-9 16 0,-6 7 471,-31 42 0,20-31 299,25-39-328,9-12-304,4-6-383,0-1 0,1 2 0,16-16 0,-24 26 216,0-1 0,0 0 1,1 0-1,-1 1 1,0-1-1,0 1 1,1-1-1,-1 1 1,0-1-1,1 1 1,-1 0-1,0 0 1,1 0-1,-1 0 1,1 0-1,-1 0 1,0 0-1,1 0 1,-1 0-1,0 1 1,1-1-1,-1 0 1,0 1-1,1-1 1,-1 1-1,0 0 1,0-1-1,3 3 1,0 1 43,0 0 0,0 1 0,0 0 0,0 0 0,4 9 0,14 17 476,-21-30-467,0 1 0,0-1 0,0 0 0,1 0 1,-1 0-1,0 0 0,1 0 0,-1 0 0,1-1 1,-1 1-1,1 0 0,-1-1 0,1 1 0,-1-1 0,1 1 1,-1-1-1,3 0 0,-2 0-5,-1 0 0,0 0-1,1 0 1,-1-1 0,0 1 0,1-1-1,-1 1 1,0-1 0,0 1 0,1-1-1,-1 0 1,0 0 0,0 1 0,0-1-1,0 0 1,0 0 0,0 0 0,0 0 0,0 0-1,0 0 1,-1-1 0,1 1 0,0 0-1,-1 0 1,1-1 0,-1 1 0,1 0-1,-1 0 1,1-3 0,3-20-1708,-4 2-9057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58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18 3591,'0'0'6519,"0"-17"492,-3 84-5246,-15 82 0,11-96-988,2-11 163,34-45-747,18-17 473,-29 12-829,1 0-3450,7 2-10195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58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2 5322,'0'0'7898,"0"-2"-6320,-1 5-837,-10 96 3584,2-35-3720,5 1-4712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59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 5515,'0'0'6241,"0"5"-5450,-8 74 2597,3-50-1940,0 42 0,29-98-3350,-23 25 1901,0 1 1,0-1 0,0 0-1,0 1 1,0-1 0,1 0 0,-1 1-1,1-1 1,-1 1 0,1 0 0,-1 0-1,1-1 1,0 1 0,-1 0 0,1 0-1,0 1 1,0-1 0,0 0-1,0 1 1,0-1 0,0 1 0,0-1-1,0 1 1,0 0 0,0 0 0,0 0-1,0 0 1,0 0 0,0 0 0,0 1-1,0-1 1,-1 1 0,1-1-1,0 1 1,0 0 0,0 0 0,0 0-1,-1 0 1,3 1 0,2 2 88,-1 0 1,0 0-1,0 1 1,0-1-1,0 1 1,-1 0-1,0 0 0,0 0 1,0 1-1,-1 0 1,0 0-1,0-1 1,0 2-1,-1-1 1,0 0-1,0 0 0,0 1 1,-1-1-1,0 1 1,0-1-1,-1 1 1,0 0-1,0-1 1,0 1-1,-1 0 0,0-1 1,-1 1-1,-2 8 1,3-10-14,-1 0-1,0 0 1,0 0 0,-1-1 0,1 1 0,-1-1-1,0 0 1,0 1 0,-1-1 0,1 0 0,-1-1 0,0 1-1,1-1 1,-2 1 0,1-1 0,0-1 0,-1 1-1,1 0 1,-1-1 0,0 0 0,0 0 0,0-1-1,0 1 1,0-1 0,0 0 0,0 0 0,-1-1-1,1 0 1,0 0 0,0 0 0,0 0 0,-7-2 0,-1-7-2847,8-6-3989,5 3 305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59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8464,'0'0'8208,"7"-1"-5167,26-2-2181,6-6-564,7-1-1579,-16 7-8257,-20 3 2893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1:00:00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4296,'0'0'5825,"1"7"-5291,0-1-248,0 0 0,1 0 0,0 0-1,0 0 1,0 0 0,1-1 0,5 9 0,-6-11-149,0-1 0,0 0 0,0 0 0,0 1 0,0-1 0,0 0 0,1-1 0,-1 1 0,1 0 0,-1-1 0,1 1 0,-1-1 0,1 0 0,0 0 0,0 0 0,0 0 0,0 0 0,0-1 0,0 1 0,0-1 0,3 0 0,-3 0-119,1-1 1,-1 1-1,1-1 0,-1 0 1,0 0-1,1-1 0,-1 1 0,0 0 1,0-1-1,0 0 0,0 0 1,0 0-1,0 0 0,-1 0 1,1-1-1,-1 1 0,1-1 0,-1 0 1,0 1-1,0-1 0,0 0 1,-1 0-1,1 0 0,1-5 1,-1 5-12,-1 0 1,0-1-1,0 1 0,0 0 1,0 0-1,0-1 1,-1 1-1,0 0 1,1-1-1,-1 1 1,-1-1-1,1 1 1,0 0-1,-1-1 1,1 1-1,-1 0 1,0-1-1,0 1 1,-1 0-1,1 0 1,-1 0-1,1 0 1,-1 0-1,0 0 0,-3-3 1,4 5-9,0 0 0,-1 0 0,1 1 0,-1-1 0,1 0 0,-1 1 0,1-1 0,-1 1 0,1 0 0,-1-1 0,1 1 0,-1 0 0,0 0 0,1 0 0,-1 0 0,1 0 0,-1 0 0,1 0 0,-1 1 0,1-1 0,-1 1 0,1-1 0,-3 2 0,0-1 5,0 1-1,0 0 1,0 0-1,0 0 0,0 1 1,-6 4-1,-12 19-302,14-6-5323,7-12-256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1:00:02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4681,'1'2'11042,"-1"1"-11194,-4 19 747,0 1 0,-13 36 0,1-1-189,-19 70 1315,34-124-1657,3-3 65,7-5-102,7-5 9,-10 4-82,0 1-1,1-1 0,-1 1 1,1 1-1,-1-1 0,1 1 1,11-3-1,-3 3-4018,2 2-3979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1:00:02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5707,'0'0'8443,"-2"9"-7599,-5 28-88,-34 140 1940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1:00:03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0 4681,'0'0'7556,"-14"65"-5173,-2 40-1934,18-108-527,0 1-1,1-1 1,-1 1-1,1 0 1,-1 0 0,1-1-1,0 2 1,0-1 0,0 0-1,0 1 1,0-1 0,0 1-1,0 0 1,1 0-1,-1 0 1,0 1 0,5-1-1,-4 1 156,0 1 0,0-1 0,0 1 0,0 0-1,0 0 1,0 1 0,0-1 0,0 1 0,-1 0-1,1 0 1,0 1 0,-1-1 0,0 0 0,1 1-1,3 4 1,-1 0 99,0-1-1,0 1 1,-1 0 0,0 1-1,-1-1 1,6 12-1,-7-13-109,0 1 0,-1 0-1,0 0 1,0 0 0,-1 0-1,0 0 1,0 0 0,0 0-1,-1 0 1,0 1 0,-2 8 0,2-12-18,-1 1 0,-1-1 0,1 1 0,0-1 1,-1 0-1,0 1 0,0-1 0,0 0 1,-1 0-1,1-1 0,-1 1 0,0 0 1,0-1-1,0 0 0,-1 0 0,1 0 1,-8 5-1,6-4 116,-1-1 0,0 1 0,-1-1 0,1 0 1,0-1-1,-1 0 0,1 0 0,-1 0 0,-10 1 0,15-3-305,0 0-1,0 0 0,0-1 0,0 1 1,0 0-1,0-1 0,0 1 1,0-1-1,0 1 0,1-1 0,-1 0 1,0 0-1,0 0 0,1 0 1,-3-1-1,2 0-577,1 0 1,-1 0-1,0-1 1,1 1-1,0 0 1,-1 0-1,1-1 1,0 1-1,0 0 1,0-1 0,0 1-1,1-1 1,-1 0-1,0-2 1,0-5-4883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6:4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53 2308,'0'0'4083,"-2"-23"4296,0 91-7489,1-26-544,5 67-1,0-134-269,2-1-1,9-30 0,1-4 73,-12 42 4,-4 13-146,1 0 1,0 0-1,0 0 0,0 0 0,1 1 0,0-1 1,0 0-1,0 1 0,5-9 0,-7 13 8,1 0 1,-1-1-1,1 1 0,-1 0 0,1 0 1,-1 0-1,1 0 0,-1 0 0,1-1 1,-1 1-1,1 0 0,-1 0 1,1 0-1,-1 0 0,1 0 0,-1 0 1,1 0-1,-1 1 0,1-1 0,-1 0 1,0 0-1,1 0 0,-1 0 0,1 1 1,-1-1-1,1 0 0,-1 0 0,1 1 1,-1-1-1,0 0 0,1 1 0,-1-1 1,0 0-1,1 1 0,-1-1 0,0 1 1,0-1-1,1 1 0,-1-1 0,0 0 1,0 1-1,0-1 0,0 1 0,1-1 1,-1 1-1,0-1 0,0 1 0,0 0 1,8 26 45,0 181 1607,-8-207-1603,-1-5-54,0 0-1,1 0 1,0-1-1,-1 1 1,1 0-1,1 0 1,-1-1-1,1 1 1,0 0-1,1-6 1,17-61 114,-9 38-96,-5 10-37,-3 12-2,1 1 0,0-1 0,1 0 0,8-16 0,-12 27 7,0 0 1,0 0 0,0-1 0,0 1 0,0 0-1,1 0 1,-1-1 0,0 1 0,0 0-1,0 0 1,0-1 0,1 1 0,-1 0-1,0 0 1,0 0 0,1 0 0,-1-1 0,0 1-1,0 0 1,1 0 0,-1 0 0,0 0-1,0 0 1,1 0 0,-1 0 0,0 0-1,1-1 1,-1 1 0,0 0 0,0 0 0,1 0-1,-1 0 1,0 0 0,1 1 0,-1-1-1,0 0 1,10 9 36,2 14 0,-4 18-31,-1 1 1,-2 0-1,-2 0 0,-3 42 0,0-83-301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1:00:04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8657,'0'0'8720,"57"-18"-8655,-46 16-194,-3 0-255,-1 0-771,2 2-1410,3-1-8271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1:00:04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3527,'0'0'3035,"0"6"468,1 23-2186,-1-24-999,1-1 1,0 0-1,0 1 0,0-1 1,0 1-1,1-1 1,0 0-1,0 0 0,4 7 1,-4-9-241,-1-1 0,0 0-1,1 0 1,-1 0 0,1 0 0,0 0 0,-1 0 0,1 0 0,0 0 0,-1-1 0,1 1 0,0-1-1,0 1 1,0-1 0,0 0 0,-1 1 0,1-1 0,0 0 0,0 0 0,0 0 0,0-1-1,0 1 1,-1 0 0,1-1 0,0 1 0,0-1 0,2-1 0,-1 1-15,0-1-1,0 1 1,0-1 0,0 0 0,0 0-1,-1 0 1,1 0 0,0 0-1,-1 0 1,0-1 0,0 1 0,0-1-1,0 0 1,0 1 0,0-1 0,2-6-1,-3 6-50,0 1-1,0 0 0,0-1 0,-1 1 1,1-1-1,-1 1 0,1-1 0,-1 1 1,0-1-1,0 1 0,0-1 0,0 1 1,-1-1-1,1 1 0,-1-1 0,1 1 1,-1-1-1,0 1 0,0-1 0,0 1 1,0 0-1,-3-3 0,3 3-1,0 1 0,0 0 0,0 0 0,0 0 0,0 0 0,-1 1 1,1-1-1,0 0 0,-1 0 0,1 1 0,0-1 0,-1 1 0,1-1 0,-1 1 0,1 0 0,-1-1 0,1 1 0,-1 0 0,1 0 0,-1 0 0,1 0 0,-1 0 1,0 1-1,1-1 0,0 0 0,-1 1 0,1-1 0,-2 1 0,-18 10-1922,5 4-5135,10-7 1041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6:44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0 204 4296,'0'0'6028,"10"-3"-5280,207-53 3698,-56 12-3366,-73 19-685,30-16-141,-36 10-124,-79 30-65,-1 0-358,0 0-263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6:46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 3783,'-5'-5'8999,"11"97"-5752,-3-66-3003,-1 0 0,-1 0 0,-1 0 0,-5 31 0,2-45-233,1-11 18,-1-21 59,4-35 41,0 50-131,0-8-28,1 0 0,0 0-1,5-13 1,-5 21 21,-1 1 0,1-1 1,0 1-1,1 0 0,-1 0 0,1 0 0,-1 0 1,1 1-1,1-1 0,-1 1 0,0 0 0,1 0 1,4-4-1,-6 6 9,0 0-1,0 0 1,0 0 0,0 1-1,0-1 1,0 1 0,0-1-1,0 1 1,0 0 0,0 0-1,0-1 1,1 2 0,-1-1-1,0 0 1,0 0 0,0 1-1,0-1 1,0 1 0,0-1-1,0 1 1,0 0 0,0 0-1,-1 0 1,1 0 0,0 0-1,0 0 1,-1 1 0,1-1-1,-1 0 1,1 1 0,1 2-1,-1 0 13,0 1 0,0 0 0,-1 0-1,1 0 1,-1 0 0,0 0 0,-1 0 0,1 0-1,-1 0 1,-1 9 0,-7 54 402,6-59-252,0 2 267,1 0 0,0 0 0,0 0 0,1 1 0,0-1 0,3 17 0,-2-28-398,-1 1 1,0 0-1,1 0 0,-1 0 1,0-1-1,1 1 1,-1 0-1,1-1 1,-1 1-1,1 0 1,-1-1-1,1 1 0,0-1 1,-1 1-1,1-1 1,-1 1-1,1-1 1,0 1-1,0-1 1,-1 0-1,1 0 1,0 1-1,0-1 0,0 0 1,-1 0-1,1 0 1,0 1-1,0-1 1,0 0-1,-1 0 1,1 0-1,0-1 0,0 1 1,1 0-1,31-12-416,-24 8-843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7:29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34 129 5258,'0'0'5376,"2"-14"-1390,-3 14-3980,0 1 1,0-1-1,1 1 0,-1-1 0,0 1 1,1 0-1,-1-1 0,1 1 0,-1 0 0,1-1 1,-1 1-1,1 0 0,-1 0 0,1-1 1,-1 1-1,1 0 0,0 0 0,0 0 1,-1 0-1,1 0 0,0-1 0,0 1 0,0 0 1,0 1-1,-2 23 91,2-24-83,1 72 856,0-67-734,-1-1 0,2 1-1,-1-1 1,0 1-1,1-1 1,0 0 0,0 0-1,1 1 1,0-2 0,6 10-1,-8-12-86,0-1 0,0 0 0,0 0-1,0 0 1,0 0 0,0 0 0,0 0 0,1-1-1,-1 1 1,0 0 0,0 0 0,1-1 0,-1 1-1,1-1 1,-1 1 0,0-1 0,1 0-1,-1 0 1,1 1 0,-1-1 0,1 0 0,2-1-1,-1 1 12,0-1 0,-1 0-1,1 0 1,0 0-1,0 0 1,-1-1-1,1 1 1,0-1-1,-1 0 1,4-3-1,2-2 37,-1 0 0,0-1-1,0 0 1,-1-1 0,8-12-1,-10 12-69,1 1 1,-1-2-1,0 1 0,-1 0 0,0-1 0,-1 1 0,0-1 0,0 0 0,-1 0 1,0 0-1,-1-12 0,-1 17-35,1-1 1,-1 1-1,0 0 1,-1-1-1,1 1 1,-1 0-1,0 0 1,0 0-1,-1 0 1,0 1-1,0-1 1,0 1-1,0-1 1,0 1-1,-1 0 1,0 0-1,0 1 0,0-1 1,0 1-1,-1 0 1,1 0-1,-7-3 1,9 5-24,0 0 1,0 0-1,1 0 1,-1 1 0,0-1-1,0 1 1,-1-1-1,1 1 1,0 0-1,0 0 1,0 0-1,0 0 1,0 0-1,0 0 1,0 1-1,0-1 1,0 1-1,0-1 1,0 1-1,-3 1 1,2 0 8,-1 0-1,0 1 1,1 0 0,-1-1 0,1 1-1,0 1 1,0-1 0,0 0-1,-3 5 1,-1 2-228,2 0 0,-1 0 0,1 0 0,0 1 0,1 0 0,-4 17 0,4-2-2723,6-10-1832,1-5-890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7:30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6925,'0'0'6071,"-1"-7"-2459,6 501-481,-5-487-3021,0 0-1,1 0 0,0-1 0,0 1 1,1 0-1,0-1 0,0 1 0,1-1 1,4 10-1,-6-15-174,-1 0 0,1 1 1,0-1-1,0 0 0,0 1 1,1-1-1,-1 0 0,0 0 1,0 0-1,0 0 0,1 0 1,-1-1-1,1 1 0,-1 0 1,0 0-1,1-1 0,-1 1 1,3 0-1,-2-1-235,0-1 0,0 1 0,0 0 0,0 0 0,0-1 0,0 1 0,0-1 0,0 0 1,0 0-1,0 1 0,0-1 0,0 0 0,-1-1 0,1 1 0,0 0 0,-1 0 0,1-1 0,1-1 0,7-8-4028,3-2-1721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7:30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1 240 7759,'0'0'8528,"0"-4"-7940,5-10-317,1 0 0,0 0 1,0 1-1,1 0 0,17-23 0,10-18-188,-26 38-50,-2 7 1,-1 0 0,-1-1 0,0 0 0,5-14 0,-11 46 95,2 0 1,4 34-1,-1-23 17,0 29 930,9 99 1151,-11-158-2778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7:43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93 5066,'0'0'4809,"-10"-15"-1036,8 16-3760,1 0 0,-1-1 0,1 1 0,0 0 1,0 0-1,-1-1 0,1 1 0,0 0 1,0 0-1,0 1 0,0-1 0,0 0 0,0 0 1,0 0-1,0 1 0,0-1 0,1 0 0,-1 1 1,0-1-1,1 1 0,-1-1 0,1 1 1,0-1-1,0 1 0,-1-1 0,1 1 0,0-1 1,0 1-1,0 1 0,0 3 137,-1 1-1,1-1 0,0 0 1,1 0-1,-1 0 1,3 8-1,-3-12-61,1 0-1,0 1 1,0-1-1,0 0 0,1 0 1,-1 0-1,0 0 1,1 0-1,0 0 1,-1 0-1,1 0 0,0 0 1,0-1-1,0 1 1,0-1-1,0 0 1,0 1-1,0-1 0,1 0 1,-1 0-1,4 1 1,-2-1 23,1-1 0,-1 1 0,1-1 1,0 0-1,-1 0 0,1 0 0,-1-1 0,1 1 1,0-1-1,-1 0 0,6-3 0,-4 3-44,-1-1 1,0 0-1,0 0 0,0 0 0,-1-1 0,1 0 0,-1 0 0,1 0 0,-1 0 0,0-1 1,0 0-1,0 0 0,-1 0 0,0 0 0,1 0 0,-1-1 0,-1 1 0,1-1 0,-1 0 1,1 0-1,0-6 0,-2 6-87,-1 0 0,0 0 1,0 0-1,0 0 0,-1 0 0,1 0 1,-1 0-1,0 0 0,-1 0 1,1 1-1,-1-1 0,0 0 0,0 1 1,-1-1-1,0 1 0,1 0 1,-1 0-1,0 0 0,-4-4 0,4 6 4,1 0-1,0 0 0,-1 0 1,1 1-1,-1-1 0,0 1 0,1-1 1,-1 1-1,0 0 0,0 0 0,0 0 1,0 1-1,0-1 0,0 1 0,0-1 1,0 1-1,0 0 0,0 0 1,0 0-1,0 1 0,0-1 0,0 1 1,0-1-1,0 1 0,0 0 0,0 0 1,0 1-1,0-1 0,1 1 0,-1-1 1,-4 4-1,2-1-143,0 0 1,0 0-1,0 0 1,1 0-1,0 1 0,0 0 1,0 0-1,0 0 1,-3 6-1,6-8-663,0-1 1,0 1-1,0 0 1,0-1-1,1 1 1,-1 0-1,1 0 1,-1 4-1,1 1-3879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7:43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18 7695,'0'0'7492,"0"-17"-6456,0 16-1025,2 131 727,-9 195 2168,6-319-2817,0 0-1845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5:43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3 2052,'0'-3'14281,"0"4"-13365,-2 29-629,-1-1 1,-9 37-1,-2 16 187,-44 247 1182,35-220-1057,15-56-278,8-51-257,0-2-47,-1 1 0,1-1 0,0 1 0,-1-1 0,1 1 0,0 0 0,0-1 0,0 1 0,0-1 0,0 1 0,0 0 0,0-1 0,0 1 0,0-1 0,0 1 0,0 0 0,0-1 0,0 1 0,0-1 0,0 1 0,1 0 0,2-1-19,0-1 0,-1 1 1,1-1-1,0 0 0,0 0 1,-1 0-1,1 0 0,-1 0 1,1-1-1,-1 1 0,4-4 1,-3 3 28,1 0 1,0-1 0,-1 1 0,1 0 0,0 1 0,0-1 0,5-1 0,51-4 320,-41 5-503,0 0 0,33-9-1,-34 3-2563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7:4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85 4296,'0'0'5921,"-1"-6"-5419,1 3-456,-1-1 93,1 1-1,-1-1 1,1 0 0,0 0 0,-1 1-1,2-1 1,-1 0 0,0 0 0,1 1 0,0-1-1,0 0 1,0 1 0,0-1 0,1 0 0,-1 1-1,1 0 1,3-5 0,-5 8-38,1-1 0,0 0 1,0 1-1,0-1 0,0 1 0,0-1 1,0 1-1,0-1 0,0 1 0,0 0 1,0 0-1,0-1 0,0 1 0,0 0 1,0 0-1,0 0 0,0 0 0,0 0 1,0 0-1,0 1 0,0-1 0,0 0 1,0 0-1,0 1 0,0-1 0,0 1 1,0-1-1,0 1 0,1 0 0,23 18 1041,-25-18-1014,2 34 395,-3-29-445,0 1-1,-1-1 1,0 0-1,0 0 1,0 0-1,-1-1 1,0 1-1,0 0 1,-1-1-1,-3 5 1,-3 3 190,0-1 0,-22 20 0,-12 0-76,57-48-562,-11 12 261,1 0 1,-1 1-1,1 0 0,0-1 1,0 1-1,0 0 0,7-4 1,-9 7 102,-1-1 0,1 1 0,-1 0 0,1 0 0,-1-1 1,1 1-1,-1 0 0,1 0 0,-1 0 0,1 0 1,-1 0-1,1 0 0,0 0 0,-1 0 0,1 0 0,-1 0 1,1 0-1,-1 0 0,1 0 0,-1 0 0,1 0 0,0 1 1,-1-1-1,1 0 0,-1 0 0,1 1 0,-1-1 0,0 0 1,1 1-1,-1-1 0,1 1 0,-1-1 0,0 0 0,1 1 1,-1-1-1,1 1 0,12 24 406,-3-8 313,-9-15-671,0-1-1,1 0 0,-1 0 0,1 1 0,-1-1 0,1 0 1,-1 0-1,1-1 0,0 1 0,0 0 0,-1 0 1,1-1-1,0 1 0,0-1 0,0 0 0,0 1 1,3-1-1,-2 0-20,0-1 0,0 0 0,0 0 0,0 1 0,0-2 0,0 1 0,-1 0 0,1-1 0,0 1 0,4-4 0,13-14 260,-18 13-3836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8:40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15 100 3976,'0'0'3858,"-10"0"4040,10 1-7873,-1 1 0,0 0 0,1-1 0,-1 1 1,1 0-1,0-1 0,-1 1 0,1 0 1,0 0-1,0 0 0,0-1 0,0 1 0,0 0 1,1 0-1,0 2 0,7 27 459,-6-26-336,0 0 1,1 0 0,0 0-1,0 0 1,0-1 0,0 1 0,1-1-1,0 0 1,0 0 0,0 0-1,0 0 1,1-1 0,0 0 0,-1 0-1,1 0 1,8 3 0,-11-5-116,1 0 1,0 0-1,0 0 1,0-1 0,0 1-1,1-1 1,-1 0-1,0 0 1,0 0 0,0 0-1,0-1 1,0 1-1,0-1 1,0 0 0,0 0-1,0 0 1,0 0-1,-1 0 1,1-1 0,0 1-1,0-1 1,-1 1-1,1-1 1,-1 0 0,0 0-1,0-1 1,0 1-1,0 0 1,0-1 0,3-3-1,-1-2-21,0 1-1,0-1 1,-1 1-1,0-1 1,-1 0 0,1 0-1,-1 0 1,-1-1-1,2-14 1,-3 18-61,0 0 0,1 0 0,-2 0 0,1 0 0,-1 0 0,1-1 0,-1 1 1,-1 0-1,1 0 0,-1 1 0,0-1 0,0 0 0,0 0 0,0 1 0,-1 0 0,-6-8 0,8 10-13,-1 0-1,0 1 1,0-1 0,0 1 0,0-1-1,0 1 1,0 0 0,0 0-1,-1 0 1,1 0 0,0 0-1,-1 1 1,1-1 0,0 1 0,-1-1-1,1 1 1,-1 0 0,1 0-1,-1 0 1,1 0 0,-1 0-1,1 1 1,0-1 0,-1 1 0,1-1-1,0 1 1,-1 0 0,1 0-1,0 0 1,0 0 0,0 1-1,0-1 1,-2 2 0,-2 1 50,1 1 1,0-1-1,0 1 1,1 0 0,-1 0-1,1 1 1,0-1-1,1 1 1,-1 0-1,-3 10 1,4-9-514,-6 20-96,7-18-2730,2 1-3449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8:40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5322,'0'0'5493,"2"49"-2725,1 0-1786,25 195 3775,-26-233-5519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8:44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65 6284,'0'0'6102,"-24"-10"-1570,24 8-4522,0-1 0,0 1 0,1 0 0,-1-1 1,0 1-1,1 0 0,0 0 0,-1 0 0,1 0 0,0-1 0,0 1 1,0 0-1,0 0 0,1 1 0,-1-1 0,0 0 0,1 0 0,-1 1 0,1-1 1,0 0-1,0 1 0,-1 0 0,1-1 0,0 1 0,0 0 0,0 0 1,0 0-1,0 0 0,1 1 0,-1-1 0,0 0 0,0 1 0,1 0 1,-1-1-1,0 1 0,0 0 0,1 0 0,2 1 0,-3-1 0,-1 0 0,1 0 0,0 0 0,0 0 0,0 0 0,-1 0 0,1 1 0,0-1 0,-1 1 0,1 0 1,0-1-1,-1 1 0,1 0 0,-1 0 0,1 0 0,-1 0 0,1 0 0,-1 0 0,0 0 0,0 1 0,3 1 0,-3 0 24,0-1 1,0 0 0,0 1-1,0-1 1,0 1 0,-1 0-1,1-1 1,-1 1-1,0 0 1,0-1 0,0 1-1,0 0 1,0 2 0,-1 3 43,-1-1 0,1 1 1,-1 0-1,-1-1 1,0 1-1,0-1 0,0 0 1,-8 12-1,-51 60 2615,61-77-2597,-1-14-310,2 11 175,-1 0 1,1-1-1,-1 1 0,1 0 1,0-1-1,-1 1 1,1 0-1,0 0 1,0-1-1,0 1 1,0-1-1,0 1 1,0 0-1,1 0 1,-1-1-1,0 1 0,1-2 1,0 2 37,0 1 0,-1 0 0,1 0 0,0 0 0,-1 0 0,1 0 0,0 0 0,0 0 0,-1 0 0,1 0 0,0 0 0,-1 0 0,1 0 0,0 0 0,-1 0 0,1 1 0,0-1 0,-1 0 0,1 1 0,0-1 0,-1 0 0,1 1 0,-1-1 0,1 1 0,-1-1 0,1 1 0,-1-1 0,1 1 0,-1-1 0,1 1 0,-1-1 0,1 2 0,16 19 127,-17-20-101,2 3 95,1 0 1,-1-1 0,1 1 0,0-1-1,0 0 1,0 0 0,0 0 0,0 0 0,5 3-1,-7-6-245,0 1 0,1-1-1,-1 0 1,0 1 0,0-1-1,1 0 1,-1 0 0,0 1-1,1-1 1,-1 0 0,0 0-1,1 0 1,1-1 0,21-11-7739,-16 6 1131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8:45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 6476,'0'0'7439,"7"2"-5216,-8 2-2069,0 1-1,0-1 1,0 0 0,-1 0 0,0 0 0,0 0-1,-5 8 1,-6 15 571,6 2-509,1 1 0,2 0-1,1 0 1,1 0-1,4 51 1,0-62 122,2-1 0,1 1 1,0-1-1,1 0 1,1-1-1,1 1 1,0-2-1,11 17 0,-17-29-1273,5 7 1936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8:46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4681,'0'0'6861,"0"41"-3965,11 125 687,-1 1-2495,-10-163-1102,1 0 1,-1 0 0,0 0-1,1 0 1,0 0 0,0 0-1,0-1 1,1 1 0,-1 0-1,1 0 1,0-1-1,0 1 1,0-1 0,1 0-1,4 6 1,-6-8-382,18-4-9117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8:46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10580,'0'0'9640,"6"-2"-9266,41-9 770,-17 9-2836,-3 7-7645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8:47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5899,'0'0'7449,"4"6"-6711,4 5-287,-2 0 1,1 1-1,-2 0 1,0 0-1,0 0 1,-1 1-1,5 22 1,1 12 61,-1-1 0,-3 1 0,-1 0 0,-3 73 0,-3-110-486,0-1 1,-1 0-1,-1 0 0,1-1 1,-1 1-1,-1 0 0,1-1 0,-10 16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8:47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8080,'0'0'7630,"6"4"-4424,103-4-278,-86 0-7536,0 0-5168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8:48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12568,'0'0'8358,"10"0"-8027,26-2-270,1 0 1223,-12 1-3290,-5 1-2964,-3 1-4126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5:44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44 3527,'0'0'3612,"1"-4"-3259,5-26 1196,-5 21 2862,0 15-1664,1 18-1879,-4 115 987,-28 179-1,27-273-1577,3-31-186,-1 0 0,-1 0 0,-4 19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01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31 6156,'0'0'5717,"-6"35"-597,6-29-5110,0 0 1,0 1-1,0-1 1,1 0-1,0 0 0,0 0 1,0 0-1,1-1 1,0 1-1,0 0 1,6 10-1,-8-14-6,1 0 0,0 0 0,1 0 0,-1-1 0,0 1 0,0 0 0,1-1 0,-1 1 0,1 0 0,-1-1 0,1 0-1,0 1 1,-1-1 0,1 0 0,0 0 0,0 0 0,0 0 0,0 0 0,0 0 0,0-1 0,0 1 0,0-1 0,0 1 0,1-1 0,-1 0 0,0 0-1,0 0 1,0 0 0,0 0 0,1 0 0,-1-1 0,0 1 0,0-1 0,0 0 0,2 0 0,2-3 24,-1 0 0,1 0 0,-1-1 1,0 1-1,-1-1 0,1 0 0,-1 0 0,0-1 0,0 1 1,5-12-1,-7 14-74,-1 0 0,0-1 0,0 1 0,-1-1 0,1 1 0,-1-1 1,1 1-1,-1-1 0,0 1 0,-1-1 0,1 1 0,0-1 0,-1 1 0,0-1 0,0 1 0,0-1 1,0 1-1,-1 0 0,1 0 0,-1-1 0,0 1 0,0 0 0,0 1 0,0-1 0,0 0 1,-1 0-1,1 1 0,-5-3 0,5 3-54,0 0-1,0 1 1,0 0 0,0 0 0,0-1 0,0 1-1,-1 0 1,1 1 0,0-1 0,-1 0-1,1 1 1,0-1 0,-1 1 0,1 0 0,-1 0-1,1 0 1,-1 0 0,1 0 0,0 0 0,-1 1-1,1-1 1,-1 1 0,1 0 0,0 0-1,0 0 1,-1 0 0,1 0 0,0 0 0,0 0-1,0 1 1,0-1 0,0 1 0,1-1-1,-1 1 1,0 0 0,1 0 0,-1 0 0,1 0-1,-1 0 1,-1 4 0,-9 24-405,10-16-6407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01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4681,'-1'1'7577,"2"18"-7136,1-1 0,1-1 0,8 27 0,2 15 50,16 173 1775,-28-220-12643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02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 8657,'0'0'6316,"6"-6"-6209,7-8-80,1-1 60,0-1 0,15-23 0,-27 39 53,0 6 157,0 19 631,0 30 1266,-2-21-1873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03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5066,'0'0'4681,"0"-34"-2448,0 34-2207,0-1 0,0 0 0,0 0 0,0 0 0,0 1 0,1-1 0,-1 0 0,0 0 0,1 1 0,-1-1 0,1 0 0,-1 0 0,0 1 0,1-1 0,-1 1 0,1-1 0,0 0 0,-1 1 0,1-1 0,0 1 0,-1-1 0,1 1 0,0 0 0,-1-1 0,1 1 0,0 0 0,0-1 0,-1 1 0,1 0 0,0 0 0,0 0 0,0-1 0,0 1 0,-1 0 0,1 0 0,0 0 0,0 1 0,0-1 0,-1 0 0,1 0 0,0 0 0,0 0 0,0 1 0,-1-1 0,1 0 0,0 1 0,-1-1-1,1 1 1,0-1 0,-1 1 0,1-1 0,0 1 0,-1-1 0,1 1 0,0 1 0,1 0 140,1 1 0,-1-1 0,0 1 0,0 0 0,0-1 0,0 1 0,0 0 0,-1 1 0,1-1 0,-1 0 0,0 0 0,1 6 0,-2-2 98,0 1 0,0 0 0,-1-1 0,0 1 0,0-1 0,-1 1 1,0-1-1,-1 0 0,1 0 0,-1 0 0,-1 0 0,1 0 0,-9 11 0,8-20-1228,4 1 962,0 1 1,0 0-1,0-1 1,0 1-1,1 0 1,-1 0-1,0-1 1,0 1-1,0 0 0,0 0 1,1 0-1,-1-1 1,0 1-1,0 0 1,1 0-1,-1 0 1,0 0-1,0-1 1,1 1-1,-1 0 1,0 0-1,1 0 1,-1 0-1,0 0 0,1 0 1,-1 0-1,0 0 1,0 0-1,1 0 1,-1 0-1,0 0 1,1 0-1,-1 0 1,0 0-1,1 0 1,-1 0-1,0 0 1,0 1-1,1-1 0,3 0 154,-1 1 0,1 0 0,-1 0 0,1 0 0,-1 0-1,1 1 1,-1-1 0,0 1 0,0 0 0,5 3-1,6 4-2346,-1-3-5145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0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0 6733,'0'0'3890,"-15"46"-417,8 5-2615,2 0 0,2 0-1,5 80 1,-1-119-388,1 0 1,-1 0-1,6 17 0,-6-24-473,1-1 0,-1 0-1,1 0 1,-1 0 0,1 0-1,0 0 1,1 0 0,-1-1-1,1 1 1,0-1 0,-1 0 0,8 6-1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05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5450,'0'0'5707,"6"45"-2148,16 237 1667,-22-280-5360,0-1-1,-1 0 1,1 1-1,1-1 0,-1 0 1,0 1-1,0-1 1,0 0-1,1 0 1,-1 1-1,1-1 0,-1 0 1,1 0-1,-1 1 1,1-1-1,0 0 0,-1 0 1,1 0-1,0 0 1,0 0-1,0 0 1,0 0-1,0 0 0,0 0 1,0-1-1,0 1 1,0 0-1,0-1 0,1 1 1,-1-1-1,0 1 1,0-1-1,1 1 1,1-1-1,-1 0-245,1-1-1,-1 1 1,1-1-1,-1 0 1,0 0 0,0 0-1,1 0 1,-1 0 0,0-1-1,0 1 1,0-1-1,0 1 1,0-1 0,-1 0-1,1 0 1,0 0-1,-1 1 1,2-4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05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8015,'0'0'8582,"3"-1"-8272,43-8 111,-24 8-8793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07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3527,'0'0'4991,"14"10"-2170,-4 2-2357,-1 2 1,-1-1-1,0 1 0,-1 0 1,-1 0-1,0 1 0,-1 0 1,6 25-1,-5-9 375,6 59 0,-10-63-811,0-17-9,-1 1 0,-1 0 1,1 0-1,-2-1 0,0 1 0,0 0 0,-4 17 0,3-17-653,2-10 327,0 1-1,0-1 1,0 1 0,0 0 0,0-1 0,0 1 0,-1 0-1,1-1 1,-1 1 0,1-1 0,-1 1 0,1-1-1,-1 1 1,0-1 0,0 1 0,-1 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08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7823,'0'0'6199,"10"-1"-1834,31-4-2746,-23 5-1638,0-1-1,1 0 1,-1-1-1,0-1 0,29-9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09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2886,'-1'2'11048,"0"1"-11313,3 27 2605,8 49 1,-5-49-1155,2 49 1,-7-74-1105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5:45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3270,'0'0'4948,"0"-4"-4274,0-34 3217,0 28-570,0 29-3074,0 514 4125,0-531-4255,0-2-53,0 2 0,0 0 0,0-27-96,1 0-1,1 1 0,1-1 0,1 1 0,13-44 0,-14 59 14,1 1-1,-1-1 1,1 1-1,1 0 1,-1 0-1,1 1 1,1-1-1,0 1 1,0 0-1,0 0 1,0 1-1,1 0 0,0 0 1,1 1-1,-1 0 1,1 0-1,0 0 1,0 1-1,10-3 1,-2 1-6,-8 2-32,0 1 1,0 1-1,0-1 1,0 2 0,14-3-1,-21 4-175,-1 0 0,0 0 0,1 0 0,-1 0 0,1 0 0,-1 0 0,1 1 0,-1-1 0,1 0-1,-1 0 1,1 0 0,-1 1 0,1-1 0,-1 0 0,0 0 0,1 1 0,-1-1 0,0 0 0,1 1 0,-1-1 0,0 0 0,1 1-1,-1-1 1,0 1 0,0-1 0,1 1 0,-1-1 0,0 0 0,0 1 0,0-1 0,1 1 0,0 20-5926,-1-18 4802,0 12-3785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13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35 6348,'0'0'3890,"-8"13"-983,7-1-2606,0 0 0,0 0 0,1 0 0,4 24 0,-4-32-225,1-1 0,-1 1 0,1 0 0,0 0 0,0-1 0,1 1 0,-1-1 0,1 1 0,0-1 0,0 1 0,0-1 0,0 0 0,1 0 0,-1 0 0,1 0 0,0-1 0,-1 1 0,1-1 0,5 4 0,-6-5-45,0 0 1,0 0-1,0 0 0,0-1 1,0 1-1,0 0 1,0-1-1,0 1 0,0-1 1,0 0-1,0 0 1,1 0-1,-1 0 0,0 0 1,0 0-1,0 0 1,0-1-1,0 1 0,0-1 1,0 0-1,4-1 1,-4 0-14,1 0 0,-1 0 0,0 0 0,0 0 1,0 0-1,0 0 0,0-1 0,-1 1 1,1-1-1,-1 1 0,0-1 0,1 0 0,0-5 1,1-1 11,-1 0 0,0 0 0,-1-1 1,0 1-1,-1 0 0,0-1 1,0 1-1,-3-16 0,2 21-139,0-1-1,0 1 1,-1-1-1,0 1 1,0 0-1,0 0 1,0 0-1,0 0 1,-1 0 0,0 1-1,0-1 1,-4-3-1,6 6 35,0 0 1,-1 0-1,1 0 0,-1 0 0,1 1 1,-1-1-1,1 0 0,-1 1 0,1-1 0,-1 1 1,0 0-1,1 0 0,-1-1 0,1 1 1,-1 0-1,0 0 0,1 0 0,-1 1 1,0-1-1,1 0 0,-1 1 0,1-1 0,-1 1 1,0-1-1,1 1 0,0 0 0,-1-1 1,1 1-1,-1 0 0,1 0 0,0 0 1,-1 0-1,1 0 0,0 1 0,0-1 0,-2 3 1,-8 12-743,7-4-3411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14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2180,'2'-2'7385,"3"23"-6920,-2 1 0,0-1 0,-1 1 1,-1 26-1,0-17-127,4 34 1,1 13 313,-6-57-203,1 0 0,6 34 0,-5-43 185,-2-9-550,1 0 0,-1 0 1,1 0-1,-1 0 0,1 0 1,0 0-1,0 0 0,0 0 1,1-1-1,-1 1 0,4 4 1,-5-6 0,3-1-36,0 0-1,1 1 1,-1-1 0,0-1-1,0 1 1,1 0 0,-1-1-1,6-1 1,-6 0-292,0 0 1,0 0-1,0 0 0,-1-1 0,1 1 0,-1-1 0,5-4 1,0-1-6088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16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29 3527,'0'0'5568,"-9"-20"-4916,9 20-642,0 0 0,0 0 0,1 1 0,-1-1 0,0 0 0,0 0 0,1 1 0,-1-1 0,0 0-1,1 0 1,-1 0 0,0 1 0,1-1 0,-1 0 0,0 0 0,1 0 0,-1 0 0,0 0 0,1 0 0,-1 0 0,0 0 0,1 0 0,-1 0 0,0 0 0,1 0 0,-1 0 0,0 0 0,1 0 0,-1 0 0,0 0 0,1 0 0,-1-1 0,0 1 0,1 0 0,-1 0 0,0 0 0,0-1 0,1 1 0,-1 0 0,0 0 0,0-1 0,1 1 0,-1 0 0,0 0 0,0-1 0,0 1-1,1 0 1,-1-1 0,0 1 0,0 0 0,0-1 0,0 1 0,0 0 0,0-1 0,0 1 0,0 0 0,0-1 0,0 1 0,0 0 0,0-1 0,0 1 0,0 0 0,0-1 0,0 1 0,0 0 0,0-1 0,0 1 0,-1-1 0,3 3 230,0-1-1,-1 1 1,1 0-1,-1 0 1,0-1-1,0 1 1,0 0 0,0 0-1,0 0 1,2 4-1,-3 5-64,1-1 0,-1 1 0,-1-1 0,0 1 0,0-1 0,-1 1 0,0-1 0,-1 0 0,0 0 0,-1 0 0,0 0 0,0-1 1,-1 0-1,0 1 0,-10 11 0,15-26 503,8-9-1579,-8 13 898,1 0-1,0 1 0,-1-1 0,1 0 0,-1 1 0,1-1 1,0 0-1,-1 1 0,1-1 0,0 1 0,0 0 0,-1-1 0,1 1 1,0-1-1,0 1 0,0 0 0,0 0 0,-1-1 0,1 1 0,0 0 1,0 0-1,0 0 0,0 0 0,0 0 0,0 0 0,0 0 0,-1 0 1,1 1-1,0-1 0,0 0 0,0 0 0,0 1 0,-1-1 0,1 1 1,0-1-1,0 1 0,0-1 0,-1 1 0,1-1 0,0 1 1,-1-1-1,1 1 0,-1 0 0,1 0 0,1 2 82,1-1-1,-1 0 0,0 0 1,0 0-1,1 0 1,-1 0-1,1 0 1,-1-1-1,6 3 1,-7-4-48,0 0 0,0-1 1,-1 1-1,1-1 0,0 1 0,-1 0 1,1-1-1,0 1 0,-1-1 1,1 1-1,-1-1 0,1 0 0,-1 1 1,1-1-1,-1 0 0,1 1 1,-1-1-1,0 0 0,1 1 0,-1-1 1,0 0-1,0 0 0,0 0 1,1 1-1,-1-1 0,0 0 0,0 0 1,0 1-1,0-1 0,0 0 1,0 0-1,-1-1 0,2-3-672,1-12 1934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27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35 3463,'0'0'4371,"13"-31"-4638,-12 31 328,0-1 0,-1 1 0,1-1 0,0 1 0,0 0 0,0 0 0,-1-1 0,1 1 0,0 0 1,0 0-1,0 0 0,-1 0 0,1 0 0,0 0 0,0 0 0,0 0 0,-1 0 0,1 0 0,0 0 1,0 1-1,0-1 0,-1 0 0,1 1 0,0-1 0,0 0 0,-1 1 0,1-1 0,0 1 0,-1-1 0,2 2 1,-1-1 67,0 1 0,-1 0 0,1 0 0,0-1 0,-1 1 0,1 0 0,-1 0 0,0 0 0,1 0 0,-1 0 0,0 0 0,0 3 0,-1 3 221,0 0 0,0 1 1,-1-1-1,-4 16 0,-2-5-101,3-6 117,0 0 0,-14 22-1,20-38 87,14-18-2003,-14 21 1569,-1 0 0,0-1-1,1 1 1,-1 0 0,1-1 0,-1 1 0,0 0 0,1 0 0,-1-1 0,1 1 0,-1 0 0,1 0 0,-1 0 0,1 0 0,-1 0 0,1 0 0,-1-1-1,1 1 1,-1 0 0,1 1 0,-1-1 0,1 0 0,-1 0 0,1 0 0,-1 0 0,1 0 0,-1 0 0,1 1 0,-1-1 0,1 0 0,-1 0 0,1 1-1,-1-1 1,0 0 0,1 1 0,-1-1 0,1 0 0,-1 1 0,0-1 0,1 1 0,-1-1 0,0 0 0,0 1 0,1-1 0,-1 1 0,0-1 0,0 1-1,0-1 1,1 2 0,-1-2 4,0 1-1,0 0 1,1-1-1,-1 1 1,1 0-1,-1-1 1,0 1-1,1 0 1,-1-1-1,1 1 1,-1-1-1,1 1 1,0-1-1,-1 1 1,1-1-1,0 0 1,-1 1-1,1-1 1,0 0-1,-1 1 1,1-1-1,0 0 1,-1 0-1,1 0 0,0 0 1,0 0-1,-1 0 1,1 0-1,0 0 1,0 0-1,-1 0 1,3 0-1,-1-1-52,0 0 0,1 0-1,-1 0 1,0-1 0,0 1-1,0 0 1,0-1-1,0 0 1,2-1 0,-4 1-682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28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3270,'0'0'4040,"-12"41"-577,8-21-2742,0 0 0,2 0-1,0 0 1,1 0 0,1 0 0,1 0 0,1 0 0,1 0 0,0 0 0,9 26 0,11 6 753,-23-52-1634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29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5258,'0'0'5557,"0"35"-3291,2 1-1377,1 21 970,13 63-1,-16-119-1883,0 0-1,0 0 0,1-1 0,-1 1 1,0 0-1,1 0 0,-1 0 0,0 0 1,1 0-1,-1 0 0,1-1 0,0 1 0,-1 0 1,1 0-1,0-1 0,-1 1 0,1 0 1,0-1-1,0 1 0,-1-1 0,1 1 1,0-1-1,0 1 0,0-1 0,0 0 1,0 1-1,0-1 0,0 0 0,1 0 1,8-1-3383,1-4-4349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29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8015,'0'0'7161,"34"0"-6841,-12 0-8848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9:31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3912,'4'3'8908,"8"7"-7942,-4 4-768,-1 0 0,-1 0 0,0 1-1,-1 0 1,-1 0 0,0 0 0,-1 0-1,0 1 1,-2-1 0,0 1-1,0-1 1,-2 1 0,-3 28-1,-11 13-1393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43:06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40 1860,'-1'-5'6594,"-2"5"-6417,1 0 0,0 0 1,0 0-1,-1 1 0,1-1 1,0 1-1,-1-1 0,1 1 1,0 0-1,0-1 0,0 1 1,0 0-1,0 1 0,0-1 1,0 0-1,0 1 0,0-1 1,1 1-1,-1-1 1,0 1-1,1 0 0,-2 2 1,1-1-78,0 0 1,1 1-1,0 0 0,-1-1 1,1 1-1,1-1 1,-1 1-1,0 0 1,1 0-1,0 0 1,0-1-1,1 8 1,-1-5-17,1 0 0,0 0 1,0 0-1,1 0 0,-1 0 1,2 0-1,-1 0 0,0-1 1,1 1-1,0-1 0,1 1 1,-1-1-1,1 0 0,0-1 0,0 1 1,9 7-1,-11-10-50,1 0-1,0-1 1,-1 1-1,1-1 1,0 1 0,0-1-1,0 0 1,0 0-1,0-1 1,0 1 0,0-1-1,0 1 1,0-1-1,0 0 1,0 0 0,0 0-1,1 0 1,-1-1-1,0 1 1,0-1 0,0 0-1,0 0 1,0 0-1,-1 0 1,1-1 0,0 1-1,0-1 1,-1 1-1,5-5 1,-3 3-12,-1-1 1,0-1-1,0 1 1,0 0-1,0-1 1,0 1-1,-1-1 0,0 0 1,0 0-1,0 0 1,-1 0-1,0 0 1,1-1-1,-2 1 1,1 0-1,-1-9 0,0 7-92,-1-1-1,1 1 1,-2-1-1,1 1 0,-1 0 1,0 0-1,-1 0 1,0 0-1,0 0 1,0 0-1,-8-11 0,9 16 10,1 0-1,0 0 0,-1 1 0,0-1 1,1 0-1,-1 1 0,0-1 0,0 1 0,0 0 1,0-1-1,0 1 0,0 0 0,0 0 1,0 1-1,0-1 0,0 0 0,-1 1 1,1-1-1,0 1 0,-1 0 0,1-1 0,0 1 1,0 0-1,-1 1 0,1-1 0,0 0 1,-1 1-1,1-1 0,0 1 0,0 0 1,0 0-1,-1-1 0,1 2 0,0-1 0,0 0 1,1 0-1,-1 0 0,0 1 0,0-1 1,0 1-1,-1 2 0,-4 2-72,1 1 1,-1 0-1,1 0 0,1 1 0,-1-1 0,-6 14 1,8-13-1119,1 0 1,0 0 0,0 1 0,-2 8 0,3-5-2789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43:0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2437,'0'0'5888,"1"3"-3643,1 9-1734,8 44 1387,5 113 0,-17-110-1725,1-36-39,0 1 0,1-1 0,1 1 1,5 24-1,-5-46-100,0 1 1,0-1-1,0 1 1,0-1-1,0 1 1,0-1-1,1 0 0,2 4 1,14-4-7906,-14-3 5119,2 1-2207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5:45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5450,'0'0'6028,"7"-21"-2629,-4 21-3249,0 1 0,0-1 1,-1 1-1,1 0 1,0 0-1,-1 0 0,1 0 1,0 0-1,-1 1 1,1-1-1,-1 1 0,0-1 1,1 1-1,-1 0 1,0 0-1,0 0 0,0 0 1,2 4-1,6 7 189,-1 1 0,8 18 0,6 6 436,-19-33-946,-1-1 1,1 0 0,0 0 0,1 0 0,-1 0 0,0-1 0,1 0 0,8 4-1,-10-5-876,0-1 0,1 1 0,-1-1 0,1 0 0,-1 0 0,1-1 0,0 1 0,4-1 0,8 0-4638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43:08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1 162 8336,'0'0'4489,"1"-25"-3656,34-27 3,-26 42-773,-2-1 1,1 1 0,10-23-1,-18 32-56,0-1-1,1 1 1,-1-1-1,1 1 1,0 0-1,0-1 0,-1 1 1,1 0-1,0-1 1,0 1-1,0 0 1,0 0-1,0 0 0,3-2 1,-4 3 0,1 0 1,-1 1-1,0-1 0,1 0 0,-1 0 1,1 1-1,-1-1 0,0 0 1,1 1-1,-1-1 0,0 0 0,1 1 1,-1-1-1,0 0 0,0 1 1,1-1-1,-1 1 0,0-1 1,0 1-1,0-1 0,0 0 0,1 1 1,-1-1-1,0 1 0,0-1 1,0 1-1,0-1 0,0 1 1,0 0-1,2 52 373,-2-48-370,4 151-256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43:10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77 2757,'0'-3'7567,"-1"18"-7170,0 0-1,0 1 1,2-1 0,2 21 0,-2-32-276,-1 1 1,1-1-1,0 0 1,0 0-1,1 1 1,-1-1-1,1 0 1,0 0-1,0-1 1,0 1-1,1 0 1,-1-1-1,1 1 1,0-1-1,0 0 1,0 0-1,0 0 1,1 0-1,6 4 1,-8-7-92,0 1 0,0-1 1,0 1-1,0-1 0,0 0 1,0 0-1,1 0 0,-1 0 0,0 0 1,0 0-1,0 0 0,0-1 1,0 1-1,0-1 0,0 0 1,0 0-1,0 0 0,0 0 1,0 0-1,0 0 0,-1 0 0,1 0 1,0-1-1,-1 1 0,1-1 1,-1 1-1,1-1 0,1-3 1,2-1 16,0 0 0,-1 0-1,0-1 1,0 1 0,-1-1 0,6-14 0,-8 14-22,1 0 0,-1-1 0,0 1 0,-1 0-1,0-1 1,0 1 0,0-1 0,-1 1-1,0-1 1,-1 1 0,0 0 0,0 0 0,-4-9-1,5 12-67,-1 1 0,1-1 0,-1 1-1,0 0 1,0 0 0,0 0-1,-1 0 1,1 0 0,-1 0-1,0 1 1,1-1 0,-1 1-1,0-1 1,0 1 0,-1 0-1,1 1 1,0-1 0,-1 0 0,1 1-1,-1 0 1,1 0 0,-1 0-1,0 0 1,0 1 0,1-1-1,-1 1 1,-6 0 0,6 1 34,0 0 0,1 0 0,-1 0 0,1 0 0,0 1 0,-1-1 0,1 1 0,0 0 0,0 0 0,0 0 0,0 0 0,1 1 0,-1-1 0,0 1 0,1 0 0,0-1 0,0 1 0,0 0 1,-2 4-1,-14 30-1746,9-1-4370,8-25 2246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43:10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 4681,'0'0'3527,"-3"-6"-823,1 20-2391,0 1 0,2-1 0,0 0 0,0 1 0,3 15 0,0 1-193,4 291 2413,-7-277-2576,0-45-331,13-9-10612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43:12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22 3399,'0'0'4146,"10"-17"-2479,-8 16-1521,0 0 0,1 1 0,-1-1 0,0 1-1,0-1 1,1 1 0,-1 0 0,0 0 0,1 0-1,-1 0 1,0 0 0,0 1 0,1-1 0,-1 1-1,0-1 1,0 1 0,0 0 0,0 0 0,1 0-1,-1 0 1,-1 0 0,1 1 0,0-1 0,0 0-1,0 1 1,-1 0 0,3 1 353,-3-2-464,-1 0 1,1 0 0,-1 0-1,1 0 1,-1 0 0,0 0-1,1 0 1,-1 0 0,0 0 0,0 0-1,0 0 1,0 1 0,0-1-1,0 0 1,0 0 0,0 0-1,0 0 1,0 0 0,0 0-1,-1 1 1,-3 23 326,-1-15-80,-1 0-1,-1 0 1,1 0-1,-2-1 1,1 0-1,-1-1 1,-14 12-1,7-5 1047,14-15-1331,1 0 0,0 0-1,-1 0 1,1-1 0,0 1-1,-1 0 1,1-1 0,0 1 0,-1 0-1,1 0 1,0-1 0,0 1-1,-1-1 1,1 1 0,0 0-1,0-1 1,0 1 0,0 0 0,0-1-1,-1 1 1,1-1 0,0 1-1,0-1 1,0 1 0,0 0-1,0-1 1,0 1 0,0-1-1,0 1 1,1 0 0,-1-1 0,0 1-1,0-1 1,0 1 0,0 0-1,1-1 1,4-6-92,9 15 184,-11-6-28,0 1-1,0-1 1,1 0-1,-1 0 1,0 0 0,1-1-1,-1 1 1,1-1 0,0 0-1,-1 0 1,1 0-1,0 0 1,0 0 0,0-1-1,5 0 1,22 0-3098,-10 0-2783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2:05.75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12 6412,'0'0'2501,"0"-11"-4745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2:18.21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10 11 8593,'0'0'4296,"-9"-11"-5899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3:00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27 140 3976,'0'0'6348,"0"-32"-2308,-1 19-4039,1 10 0,-1 0-1,1 0 0,0 0 1,0 0-1,0 0 0,0 0 0,1 0 1,-1 0-1,1 1 0,-1-1 1,1 0-1,0 0 0,0 0 0,1 0 1,-1 1-1,1-1 0,-1 1 1,1-1-1,0 1 0,0-1 0,0 1 1,0 0-1,0 0 0,0 0 1,0 0-1,1 0 0,-1 1 0,1-1 1,0 1-1,5-3 0,16-6 64,-20 8-61,0 1-1,0 0 1,0 1-1,1-1 1,-1 1-1,0 0 0,0 0 1,0 0-1,1 1 1,-1-1-1,0 1 1,0 0-1,0 0 0,0 1 1,0-1-1,0 1 1,0 0-1,0 0 1,-1 0-1,1 0 0,5 5 1,-6-4 87,-1-1 0,1 0 0,-1 0 0,0 1 0,0-1 0,0 1 0,0 0 0,0 0 0,0 0 0,-1 0 0,1 0 0,-1 0 0,0 0 0,0 0 0,0 0 0,0 1 0,-1-1 0,1 6 0,0 1 8,-1 0 0,0-1 0,0 1 0,-1 0 0,0-1 0,-1 1 0,-4 12 0,-26 63 757,15-44-506,3-11-74,-1 0 0,-1-2 0,-27 36 0,-22 26 292,62-85-599,3-5 35,0 0 0,0 1 0,0-1 0,0 0 0,0 0 0,0 0 0,0 0 0,0 0 0,0 0 0,0 0 0,0 1 0,0-1 0,0 0 0,-1 0 0,1 0 0,0 0 0,0 0 0,0 0 0,0 0 0,0 0 0,0 0 0,0 0 0,0 0 0,-1 1 0,1-1 0,0 0 0,0 0 0,0 0 0,0 0 0,0 0 0,0 0 0,-1 0 0,1 0 1,0 0-1,0 0 0,0 0 0,0 0 0,0 0 0,0 0 0,-1 0 0,1-1 0,0 1 0,0 0 0,0 0 0,0 0 0,0 0 0,0 0 0,0 0 0,-1 0 0,1 0 0,0 0 0,0 0 0,0 0 0,0-1 0,0 1 0,0 0 0,0 0 0,0 0 0,0 0 0,0-14 80,10-28-101,-5 23-36,-3 8 9,1-6 12,1 0-1,0 0 0,2 1 0,7-19 0,-12 35 29,-1-1 0,1 0 0,-1 0 0,1 1 0,-1-1 0,1 0 0,0 1 0,0-1 0,-1 0 0,1 1 0,0-1 0,0 1 0,-1-1 0,1 1 0,0 0 0,0-1 0,0 1 0,0 0 0,0 0 0,0-1 0,0 1-1,-1 0 1,1 0 0,0 0 0,0 0 0,0 0 0,0 0 0,0 1 0,0-1 0,0 0 0,0 0 0,0 1 0,0-1 0,-1 0 0,1 1 0,0-1 0,0 1 0,0-1 0,-1 1 0,1-1 0,0 1 0,-1 0 0,2 1 0,31 30 48,-33-32-46,10 13-13,-2 0 1,0 0-1,12 27 1,-15-28 66,1 1 0,1-1 1,0 0-1,1-1 0,15 19 1,-21-28-40,0 0 0,0 0 0,1 0 0,-1 0 0,1 0 0,-1 0 0,1-1 0,-1 1 0,1-1 0,0 0 0,0 0 0,-1 0 0,1 0 0,0 0 0,0-1 0,0 1 0,0-1 0,0 0 0,0 0 1,4 0-1,-3-1-4,0-1 1,0 1 0,0 0 0,0-1-1,-1 0 1,1 0 0,0 0 0,-1 0-1,0-1 1,1 1 0,-1-1 0,0 0-1,3-3 1,1-3-8,0 0 0,0-1 0,-1 0 0,0 0 0,-1 0 0,0 0 0,-1-1-1,0 0 1,4-16 0,-4 15 328,-1 2-1189,-2 1-6068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3:07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0 151 3591,'5'-8'10153,"-4"18"-10012,0 0 0,1-1 0,0 1 0,1-1 0,0 1 0,5 10 1,6 18 270,-12-31-289,0 0 0,0 0 0,1 0-1,0-1 1,0 0 0,1 1 0,0-1 0,0-1 0,1 1 0,-1 0 0,1-1 0,9 8 0,-10-11-24,0 1 0,0 0 0,0-1 0,0 0 0,1 0 0,0 0 1,-1-1-1,1 1 0,0-1 0,-1 0 0,1-1 0,0 1 0,0-1 0,0 0 0,0 0 1,0 0-1,-1-1 0,1 0 0,9-2 0,-7 0-68,0 1 0,0-2-1,0 1 1,0-1 0,-1 0 0,0 0-1,1-1 1,-1 0 0,-1 0 0,1 0-1,-1-1 1,0 1 0,0-1 0,-1-1-1,1 1 1,-1-1 0,-1 1 0,5-12-1,-2 4-10,-1 0-1,-1-1 0,0 1 1,0-1-1,-2 0 1,0 0-1,-1 0 0,0-23 1,-2 34-45,1-1 0,-1 0 0,0 1 0,-1-1 0,1 1 0,-1-1 0,0 1 0,0 0 0,0 0 0,0 0 0,-1 0 0,0 0 0,0 0 0,0 1 0,0 0 0,0-1 0,-1 1 0,1 0 0,-1 0 0,0 1 0,0-1 0,0 1 0,0 0 0,0 0 0,-10-3 0,8 3-55,0 1 1,0-1-1,0 1 1,-1 0 0,1 0-1,0 1 1,-1-1-1,1 2 1,0-1 0,-1 1-1,1 0 1,0 0-1,-1 0 1,1 1 0,0 0-1,0 0 1,0 1-1,-7 4 1,7-3-22,1 0 0,0 1 1,0 0-1,1-1 0,-1 2 0,1-1 0,0 0 0,0 1 1,1 0-1,0 0 0,0 0 0,0 0 0,-3 12 0,-5 35-3107,8 1-4323,3-26 2422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3:08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3 3399,'0'-3'8410,"0"30"-7963,1-1-1,1 0 0,8 35 0,13 61 1029,19 138-951,-41-236-157,-1 40 0,-1-25 106,-10 17 233,0-28-279,9-24-385,0-1-1,0 0 0,0-1 1,0 1-1,0 0 0,-1-1 1,1 1-1,-1-1 1,0 0-1,0 0 0,0 0 1,0 0-1,0 0 0,0-1 1,0 1-1,-1-1 1,1 0-1,0 0 0,-1 0 1,1-1-1,-1 1 0,-5 0 1,-10 1 93,0-1 0,-33-3 0,-89-4 368,139 6-1319,0-1 1,1 1-1,-1-1 1,0 0-1,0 0 1,1 0-1,-1 0 1,0 0-1,1 0 1,-1 0-1,1 0 1,-2-2-1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4:52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2821,'0'0'4190,"9"-12"-749,-9 4-3413,0 1-1,1 0 1,0-1-1,1 1 1,0 0-1,3-8 0,13-13 273,-17 27-295,0 0 0,-1 1 1,1-1-1,0 0 0,0 0 1,0 1-1,0-1 1,0 1-1,0-1 0,0 1 1,0-1-1,0 1 0,0-1 1,0 1-1,0 0 0,0 0 1,0 0-1,0-1 0,2 1 1,23 1 147,-21-1-135,-4 0 8,1 0 1,0 0 0,0 0-1,-1 0 1,1 1 0,0-1-1,-1 0 1,1 1 0,0 0 0,-1-1-1,1 1 1,0 0 0,-1-1-1,1 1 1,-1 0 0,0 0 0,1 1-1,-1-1 1,0 0 0,0 0-1,1 0 1,-1 1 0,2 2-1,14 15 210,-17-18-257,9 30 587,-9-17-483,-2 0 1,1 1-1,-2-1 0,-4 15 1,3-17 78,0-1 1,-1 0-1,-12 20 1,13-25-70,0 1 1,0 0-1,1 0 0,0 1 1,0-1-1,-3 12 1,5-13-15,0 0 1,-1 0 0,0-1 0,0 1-1,-6 10 1,2-3 29,-28 64 404,11-17 268,22-58-685,-3 26 1443,4-28-1422,11-27-31,4-17-84,-1 4-15,-14 38 14,1 1-1,-1 0 0,1 0 1,-1 0-1,1-1 1,0 1-1,0 0 1,-1 0-1,1 0 0,0 0 1,0 0-1,0 1 1,0-1-1,0 0 0,0 0 1,0 1-1,1-1 1,-1 0-1,0 1 1,0-1-1,0 1 0,1 0 1,-1-1-1,0 1 1,1 0-1,-1 0 1,0 0-1,1 0 0,-1 0 1,0 0-1,0 0 1,1 0-1,-1 0 1,0 1-1,1-1 0,-1 1 1,0-1-1,0 1 1,0-1-1,1 1 1,-1 0-1,0-1 0,0 1 1,0 0-1,0 0 1,0 0-1,0 0 1,-1 0-1,2 1 0,6 7-3,-1 2-1,11 20 0,-15-25 16,1 1-1,-1-1 1,1 0 0,0 0 0,1 0-1,-1 0 1,1-1 0,1 0 0,-1 0-1,11 8 1,-1-3-1,-14-9-9,0-1 0,0 1 1,-1-1-1,1 1 1,0-1-1,0 1 0,0-1 1,0 1-1,0-1 0,0 0 1,-1 0-1,1 1 0,0-1 1,0 0-1,0 0 0,0 0 1,0 0-1,0 0 1,0 0-1,0 0 0,0-1 1,0 1-1,0 0 0,0 0 1,0-1-1,0 1 0,0 0 1,0-1-1,-1 1 1,1-1-1,0 0 0,1 0 1,0-2 10,1-1 1,0 1 0,-1-1 0,0 0 0,1 0-1,1-4 1,7-14 4,-10 19-72,1-1 0,-1 0 0,-1 1-1,1-1 1,0 0 0,-1 0 0,0 0 0,0 1 0,0-1-1,-1-5 1,-3-21-8536,4 29 7944,0-6-5179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5:46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2757,'0'0'5697,"1"-5"-5238,6-10-72,4-13 6109,-9 135-4338,-4 102 130,2-176-1241,1-71-1190,3 1 0,0-1-1,3 1 1,20-65 0,-25 96 100,-1 0 12,1 0 0,0 0-1,0 0 1,1 0 0,-1 1 0,1-1-1,0 1 1,1-1 0,-1 1 0,1 0 0,0 1-1,9-9 1,-12 12-12,2-1 28,1 0-1,-1 1 1,0 0 0,1-1-1,-1 1 1,1 0-1,-1 1 1,5-1-1,-6 1 19,-1 0-1,1 0 1,0 0-1,-1 1 1,1-1-1,-1 0 1,1 1-1,-1 0 1,1-1-1,-1 1 1,0 0 0,1 0-1,-1-1 1,0 1-1,1 0 1,-1 0-1,0 1 1,0-1-1,1 2 1,1 0 12,-1 1 0,0 0 0,0-1 0,0 1 0,0 0 0,-1 0 0,2 5 0,1 9 73,-1-1 1,1 30 0,-4-39-66,1 130 1174,19-188-1251,-2-8-322,32-92-263,-43 133 628,-5 10 10,1 0-1,-1 0 0,2 0 0,-1 0 1,7-8-1,-9 14-6,-1 0 0,0 1 1,1-1-1,0 1 0,-1-1 0,1 1 1,-1-1-1,1 1 0,0-1 0,-1 1 1,1 0-1,0-1 0,-1 1 1,1 0-1,0 0 0,-1 0 0,1-1 1,0 1-1,0 0 0,-1 0 0,1 0 1,0 0-1,0 0 0,-1 0 1,1 0-1,0 0 0,1 1 0,-1 0 4,0 0 1,0 0-1,0-1 0,0 1 0,0 1 0,0-1 1,0 0-1,0 0 0,0 0 0,-1 0 0,1 1 1,0-1-1,0 3 0,3 7 19,-1 1 0,3 23 0,-4-25-36,4 45 352,-2-1 1,-7 110 0,0-44-654,3-119-672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4:53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3 188 3912,'0'0'5119,"-3"15"-502,7-19-4585,0 1 0,0-1 0,0 1 0,-1-1 0,1-1 0,-1 1 0,0 0 0,0-1 0,-1 1 0,1-1 0,2-9 0,3-2-10,7-14 64,17-26 9,-27 41 45,-5 14-144,1-1-1,-1 0 0,0 1 1,1-1-1,-1 0 0,1 1 1,0-1-1,0 1 0,0-1 1,-1 1-1,1 0 0,0-1 1,2 0-1,-3 1 48,1-3-56,2 9-36,0 11-28,-3 63 152,16 120 0,-16-189 13,0-7-32,0 0-1,0 1 0,1-1 0,-1 0 1,1 1-1,0-1 0,-1 0 0,1 0 1,3 5-1,-3-7-55,1-12-6038,-2 4 854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4:59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5 213 4296,'0'0'4660,"-4"-7"-3677,6-27-664,7-41 1,-8 70-211,3-59 1248,-4 63-1360,1 1 0,0 0-1,0 0 1,-1 0-1,1 0 1,0 0 0,0 0-1,0 1 1,-1-1-1,1 0 1,0 0 0,0 0-1,-1 1 1,1-1-1,0 0 1,-1 1 0,1-1-1,0 1 1,-1-1-1,1 1 1,0 0 0,23 30 265,38 39-1,-61-70-250,1 1 0,-1 0 0,0 0 0,0-1 0,1 1 0,-1 0 0,0-1 0,1 0 0,-1 1 0,0-1 0,1 0 0,-1 0 0,1 1 0,-1-1 0,1 0 0,-1 0 0,0-1 0,1 1 0,-1 0 0,1 0 0,-1-1 0,0 1 0,1-1 0,-1 1 0,2-2 0,0 1 9,0 0 0,-1-1 0,1 1 0,-1-1-1,1 0 1,-1 0 0,0 0 0,0 0 0,1 0-1,-1 0 1,2-4 0,-2 0-26,0 1 0,0-1 0,-1 1 0,1-1 0,-1 0 0,0 0 0,-1 1 0,0-1 0,0 0 0,0 0 0,-1-7 0,0-20-29,-8 32 14,8 3 21,-1 0 0,1 0 0,0 1 0,0-1 0,0 1 0,1-1 0,-1 1 0,1-1 0,-1 1 0,1-1 0,0 1 0,0 3 0,0 9 72,8 188 561,13 59 2231,-21-185-2832,5-72-1500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5:00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3270,'0'0'6445,"25"-11"-3250,-9 7-2732,1 1 0,-1 1 0,1 1 0,0 0 0,0 1-1,18 2 1,14 0-272,-14-6-613,-17-1-4254,-2 1-1052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5:02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12 365 4681,'0'0'7481,"-11"11"-5728,13-16-1700,1-1-1,0 1 1,1 0 0,-1 0 0,6-6 0,11-16 79,45-69-52,-48 74-45,0-2 0,-2 0 1,-1-1-1,22-50 0,-23 41-52,-6 22-86,-7 12 99,0 0 0,0 0-1,0 0 1,0 0 0,0 0 0,0 0 0,0 0-1,0 1 1,0-1 0,0 0 0,0 0-1,0 0 1,0 0 0,0 0 0,0 0 0,0 0-1,0 0 1,0 0 0,0 0 0,1 0-1,-1 0 1,0 0 0,0 0 0,0 0-1,0 0 1,0 0 0,0 0 0,0 0 0,0 0-1,0 0 1,0 0 0,0 0 0,0 0-1,0 0 1,0 0 0,0 0 0,1 0 0,-1 0-1,0 0 1,0 0 0,0 0 0,0-1-1,0 1 1,0 0 0,0 0 0,0 0-1,0 0 1,0 0 0,0 0 0,1 90 150,1-24 646,-3-1 0,-12 88 0,11-110-418,2-42-246,0 28-160,0-20-2608,1-8 2096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5:21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0 834,'0'0'448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6:46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27 4232,'0'0'7716,"-2"-26"-1774,18 646-4221,-15-610-5814,4-24 1514,2-27-2035,0 1-954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6:47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32 189 6348,'0'0'6017,"0"-4"-5707,0-2-360,0 1 211,-1 0 0,1 1 0,1-1 0,-1 0 0,1 1-1,-1-1 1,1 0 0,1 1 0,-1-1 0,1 1 0,0-1-1,3-6 1,4 1-120,1 0-1,0 0 1,1 1-1,0 0 1,1 0-1,-1 1 1,1 1-1,1 0 0,-1 1 1,1 0-1,1 1 1,-1 1-1,28-6 1,-34 9 61,0 1 0,0 0 0,0 0 0,0 1-1,0 0 1,-1 0 0,1 1 0,0 0 0,0 0 0,-1 0 0,1 1 0,-1 0 0,0 0 0,0 1 0,11 8 0,-10-6-16,0 0 0,-1 1-1,0 0 1,0 0 0,-1 0 0,0 1 0,0 0 0,-1 0-1,0 0 1,0 0 0,5 18 0,-6-14-28,-1 0 0,0 1 0,0-1 0,-1 1 0,-1 0 0,0-1 1,-1 1-1,0 0 0,-1-1 0,0 1 0,-4 12 0,0-9 27,0 0 1,0 0-1,-2 0 0,0-1 0,-1 0 0,0 0 0,-18 19 0,22-23-31,5-10 42,-1-1-120,0 0 1,0 0-1,0 0 0,-1 0 0,1 0 1,0 0-1,0 0 0,0-1 1,0 1-1,0 0 0,0-1 0,1 1 1,-1-1-1,0 1 0,0-1 0,0 1 1,0-1-1,0 0 0,1 1 1,-1-1-1,0 0 0,0 1 0,1-1 1,-1 0-1,1 0 0,-1 0 0,1 0 1,-1 0-1,0-1 0,-2-39-835,3 36 838,0 5 15,0-1 0,0 1 0,0 0 0,0-1 0,0 1 0,0 0-1,1-1 1,-1 1 0,0 0 0,0-1 0,0 1 0,1 0 0,-1-1 0,0 1 0,1 0 0,-1 0 0,0-1 0,0 1 0,1 0 0,-1 0 0,0 0 0,1-1 0,-1 1 0,1 0 0,-1 0 0,0 0 0,1 0 0,-1 0 0,0 0 0,1 0 0,-1 0 0,1 0 0,16 0 64,-13 0-46,7 0 42,-1 1-1,1 0 1,0 0-1,-1 1 1,22 7-1,-20-5-11,5 1 54,0 1 0,32 17 0,-44-21-81,0 2 1,0-1-1,-1 0 1,1 1-1,-1 0 0,0 0 1,0 0-1,-1 1 0,1-1 1,-1 1-1,0 0 0,0 0 1,4 9-1,-1 4 97,-1 1 1,0 0-1,-1 0 0,2 31 1,-3 80 257,-3-96-308,-1-25-11,0 1-1,-1-1 1,0 0-1,0 0 1,-1 0-1,0 0 1,-1 0-1,-7 14 1,-2-1 80,-30 40-1,32-47-26,-1-1-1,-1 0 1,0-1-1,-1-1 1,0 0 0,-1-1-1,-29 17 1,37-24-56,0-1 1,-1 0 0,1 0-1,-1-1 1,1 1-1,-1-2 1,0 1-1,0-1 1,0 0 0,0-1-1,0 0 1,0 0-1,0-1 1,0 1-1,0-2 1,1 1 0,-1-1-1,0-1 1,1 1-1,-12-6 1,0-2-150,1-1 1,0-1-1,0 0 0,1-1 1,1-1-1,0-1 1,1 0-1,0-1 0,2 0 1,0-2-1,-13-21 0,24 36-366,1 1 0,0 0-1,1-1 1,-1 1 0,0-1-1,1 0 1,-1 1 0,1-1-1,0 1 1,0-1 0,0 0-1,0 1 1,0-1 0,0 1-1,1-1 1,-1 0 0,1 1-1,0-1 1,0 1 0,0 0 0,2-4-1,11-16-5987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6:4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352 139 4681,'0'0'7278,"12"-16"-4435,-12 11-2756,0 0-1,0 0 1,-1-1 0,1 1-1,-1 0 1,0 0 0,-1 0 0,1 0-1,-1 0 1,0 0 0,0 0 0,-1 0-1,1 1 1,-1-1 0,0 1-1,0 0 1,0 0 0,-1 0 0,0 0-1,0 0 1,0 1 0,0 0 0,0 0-1,-1 0 1,-4-2 0,2 3-72,0 0-1,-1 1 1,1 0 0,-1 1 0,1 0 0,0 0-1,-1 0 1,1 1 0,-1 0 0,1 1 0,0-1-1,-14 6 1,10 0-28,-1 1-1,1 0 1,1 0 0,0 1-1,0 1 1,0 0 0,-8 12-1,10-11 28,0 0-1,1 0 0,0 0 1,1 0-1,1 1 0,0 0 1,-4 13-1,0 14-27,1 0 0,1 0 0,0 51 0,0-17-47,4-22 119,6 93 1,0-133-35,0-1 0,0 0 0,1 0 0,0 0 0,1 0 0,0 0 0,0-1 0,13 15 0,-14-17 17,0-2 7,0 1 1,1-1 0,0 0 0,0 0 0,1 0-1,-1-1 1,1 1 0,0-1 0,0-1-1,10 5 1,6 1 327,43 12-1,-19-7-70,-41-13-267,0 1 0,0-1 0,1 0 0,-1-1 0,0 1 0,0-1 0,0 0-1,1 0 1,-1-1 0,0 1 0,0-1 0,0-1 0,0 1 0,0 0 0,5-3 0,0-1 60,0-1 0,-1 1 0,0-1 0,0-1 0,0 0 0,11-12 0,-8-3-430,-10 18-3292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6:53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2373,'0'0'5194,"-1"6"-1465,0 23-3355,12 219 1037,6-71 45,15 191 476,-29-297-1818,8 95 210,-10-158-431,0-7-53,6-21-12120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6:54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61 1988,'0'0'2714,"-1"-8"-2201,-1 0-49,-1-14-432,2 0 4666,23 446-30,-4-159-3511,3-47 97,-7-97-862,-13-103-335,1 1-87,0 0 0,7 25 1,-8-43-206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5:47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23 2757,'0'0'5408,"-5"-11"-492,12 9-4662,-1 1 0,1 0 1,-1 0-1,1 0 0,-1 1 0,1 0 0,-1 0 0,10 2 0,5-1 452,566 2 2446,-426-15-2874,-157 12 836,2 0-3965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6:57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44 4104,'0'0'3505,"-1"-3"-3270,0-25 1721,1 16 375,0 24-227,21 242-675,-2-72-539,-12 204 156,-7-281-1023,0-103-130,0 1-2643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6:58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5 3014,'0'0'6017,"-11"-4"1239,50 6-6418,50 8 0,22 2-24,-99-11-881,109 6 843,-44 7-4082,-65 0-4506,-7-6 2330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6:58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4681,'7'0'12184,"11"0"-11522,131-11 407,-27 9-10570,-104 2 3227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6:59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21 4809,'0'0'5974,"-1"-2"-5429,-3-11 217,2 7 742,4 11 869,11 42-1992,-3 1 1,8 83-1,-7 101 1400,-5-62-1180,-5-140-723,0 0-446,2 0-1,6 34 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7:01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38 3206,'0'0'4970,"-2"-19"-2747,7 16-2006,1 0 0,0 1 0,0-1-1,0 1 1,0 1 0,0-1 0,0 1 0,0 0 0,0 1 0,1-1 0,-1 1 0,0 1 0,1-1 0,-1 1 0,0 0 0,0 0 0,0 1 0,0 0 0,11 4 0,37 18 118,108 53 1136,-108-52-1408,-42-20-33,0 0 1,0 1 0,-1 0 0,0 1-1,0 0 1,17 16 0,-20-16-18,-1 1 0,0-1 0,0 1 0,-1 1 0,0-1 1,0 1-1,-1 0 0,0 1 0,-1-1 0,0 1 0,0 0 1,3 20-1,-4-18-10,2 17 56,0 1 1,0 42-1,-3-37-122,-1-24 66,0 1-1,-1-1 1,-1 1-1,1-1 1,-2 0-1,0 0 1,-6 21 0,-41 109 488,45-131-487,-1-1 0,0-1 0,-1 1 0,0-1 0,-7 8 0,12-14-6,-7 8 39,-1 1 0,1-2 0,-2 1 0,1-1 0,-2-1 0,1 1 0,-1-2 0,0 0 0,0 0 0,-1-1 1,0 0-1,0-1 0,0 0 0,-1-1 0,0 0 0,-24 3 0,18-4-24,1 2 1,-1 1-1,-27 12 0,10-4-2,-12 12-29,14-7 36,25-15 43,0 1 56,1 0 0,-1-1 0,-1-1-1,1 0 1,0 0 0,-1-1 0,0 0 0,1 0 0,-1-1 0,-15 0 0,19 0-106,3 0-1941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22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20 4232,'0'0'7577,"-3"-5"-3099,-4 34-4375,2 0-1,1 0 0,1 1 0,1-1 0,3 36 1,-1-34-75,2 42 16,0-34 11,-2-1 0,-2 0 1,-1 0-1,-12 59 0,11-89-39,1-16-35,0-15-63,1-27-193,2 0 1,2-1 0,2 1-1,3 0 1,13-51 0,-11 70 243,15-35 1,-19 55 20,0 1 1,1 0-1,-1 0 1,2 0-1,0 0 0,12-12 1,-18 21-4,0 0 1,0 0 0,0 0-1,-1 0 1,1 1-1,0-1 1,1 0 0,-1 1-1,0-1 1,0 1 0,0-1-1,0 1 1,0 0 0,0-1-1,1 1 1,1 0 0,-2 0 13,1-1 0,-1 1 0,1 0 0,-1-1 0,0 1 0,1 0 0,-1-1 0,0 0 0,1 1 0,-1-1 0,0 0 0,0 0 0,0 1 0,0-1 0,0 0 0,2-2 0,-2 2 16,1 1-1,-1-1 1,0 1-1,1 0 1,-1-1-1,1 1 1,-1 0-1,0 0 0,1 0 1,-1 0-1,1 0 1,-1 0-1,3 1 1,20 0 255,-22-1-231,0 1 0,0-1 1,1 0-1,-1 1 0,0-1 1,0 1-1,0-1 1,1 1-1,-1 0 0,0 0 1,0 0-1,0 0 0,0 0 1,0 1-1,-1-1 0,1 1 1,2 2-1,-1 0 12,0-1-1,0 1 1,-1 0 0,0 0-1,1 0 1,-2 1-1,1-1 1,1 6 0,1 5-13,-1 0 1,-1-1 0,-1 2-1,0 18 1,2 156 1104,-2-76-2667,0-39-4171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23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7567,'0'0'8271,"14"-3"-7597,35-7-557,1 1 1,65-2-1,-91 11-1081,34 1-6450,-39 5 1365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25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4296,'0'0'5953,"1"-5"-5515,4-41 620,-1 25-337,-2 13 493,-1 12 389,4 476 1314,-4-467-3128,1-4-5227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26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5130,'0'0'7032,"2"-24"-2501,7 20-4181,-1 1 1,0 0-1,1 1 0,0 0 0,-1 0 0,1 1 0,9 0 0,67 2 451,-35 1-587,-23-2-398,22 0-655,-16 0-5224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26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8977,'0'0'9555,"130"-33"-9299,-103 29-128,-2-3-64,-7 5-128,9-3-320,-12 3-963,3 2-1795,0 0-3912,0 0 386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5:48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44 5066,'0'0'5493,"-1"-4"-5204,-1-2-804,-7-24 4913,9 30-4359,0 0 0,0-1 1,0 1-1,0 0 0,0 0 0,0 0 1,0 0-1,0 0 0,0 0 0,0 0 1,0-1-1,0 1 0,0 0 0,0 0 1,0 0-1,0 0 0,0 0 0,0 0 1,0 0-1,0 0 0,-1-1 0,1 1 1,0 0-1,0 0 0,0 0 0,0 0 1,0 0-1,0 0 0,0 0 0,0 0 1,-1 0-1,1 0 0,0 0 0,0 0 1,0 0-1,0 0 0,0 0 0,0 0 1,0 0-1,-1 0 0,1 0 0,0 0 1,0 0-1,0 0 0,0 0 0,0 0 1,0 0-1,0 0 0,-1 0 0,1 0 1,0 0-1,0 0 0,0 0 0,0 0 1,0 0-1,0 1 0,0-1 0,0 0 1,0 0-1,0 0 0,-1 0 0,-2 21 46,5 173 892,2-70-105,-4-122-733,3 12 12,-3-11-184,0-15-21,0-5 47,2 1-1,0 0 1,1 0-1,0 0 1,2 0-1,0 0 1,0 1-1,2 0 1,12-23-1,-15 33-20,1 1 0,0-1 0,0 1 0,0 0-1,1 0 1,-1 0 0,1 1 0,0-1 0,0 2 0,10-5-1,-10 5 19,-5 1 10,0 1 1,1-1 0,-1 1 0,1-1 0,-1 1 0,1-1-1,-1 1 1,1 0 0,-1 0 0,1 0 0,-1 0-1,1 0 1,0 0 0,-1 0 0,1 0 0,-1 1 0,1-1-1,-1 0 1,1 1 0,-1 0 0,0-1 0,1 1-1,-1 0 1,0 0 0,1-1 0,-1 1 0,0 0 0,0 0-1,0 0 1,0 1 0,0-1 0,0 0 0,0 0-1,0 1 1,1 1 0,1 1 4,0 0-1,-1 0 1,0 0-1,0 1 1,0-1-1,0 1 1,-1-1-1,1 1 1,0 8-1,0 96 18,-6-83 337,3-24-329,0 1 0,1-1 0,-1 1 0,0-1 0,1 0 0,0 1 0,-1-1 0,1 1 0,0-1 0,1 1 0,-1-1 0,0 1 0,1-1 0,-1 1 0,1-1 1,0 1-1,-1-1 0,4 4 0,-3-5-80,1 0 0,-1 0 1,1 0-1,-1-1 1,1 1-1,0 0 1,0-1-1,-1 0 0,1 1 1,0-1-1,0 0 1,0 0-1,-1 0 1,1 0-1,0 0 0,0 0 1,-1-1-1,1 1 1,2-1-1,0 0-273,16-3-1258,14-5-6185,-28 7 5678,11-3-4645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27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24 5450,'0'0'8433,"-1"-2"-7942,0 1-624,-10-16 1981,11 17-1813,0 0 1,-1 0 0,1-1 0,0 1 0,0 0 0,0 0 0,-1-1 0,1 1 0,0 0 0,0 0 0,-1 0 0,1-1 0,0 1 0,0 0 0,-1 0 0,1 0 0,0 0 0,-1 0-1,1-1 1,0 1 0,-1 0 0,1 0 0,0 0 0,0 0 0,-1 0 0,1 0 0,0 0 0,-1 0 0,1 0 0,0 0 0,-1 0 0,1 0 0,0 1 0,-1-1 0,1 0-1,0 0 1,0 0 0,-1 0 0,1 0 0,0 1 0,-1-1 0,1 0 0,0 0 0,0 1 0,0-1 0,-1 0 0,1 0 0,0 1 0,0-1 0,0 0 0,0 0 0,-1 1-1,1-1 1,0 0 0,0 1 0,0-1 0,0 0 0,0 1 0,0-1 0,0 0 0,0 0 0,0 1 0,0-1 0,0 1 0,-8 40 372,3 0 0,1 0 0,2 46 1,-1 0-204,0-49-237,-1 50-2383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28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54 5066,'0'0'7844,"0"-4"-7245,0 3-490,0-1 1,0 1-1,0-1 1,0 1-1,1 0 1,-1-1 0,0 1-1,1-1 1,-1 1-1,1-1 1,0 1-1,-1 0 1,1 0-1,0-1 1,0 1 0,0 0-1,0 0 1,0 0-1,0 0 1,2-2-1,1 1 112,0-1 0,1 1 0,-1 0 0,1 0 0,0 0 0,6-1 0,-4 2-72,0-1 0,0 1 0,1 1 0,-1-1-1,0 1 1,1 1 0,-1-1 0,0 1 0,0 1 0,1-1 0,9 5 0,7 3 120,43 22 0,-42-18-328,-14-6 67,0 0 0,0 1 0,0 0 1,-1 1-1,10 11 0,9 7 7,-22-20-4,-2 1-1,1-1 1,-1 1 0,0 0-1,0 0 1,-1 1 0,0-1-1,-1 1 1,0 0 0,0 0-1,2 17 1,-1 9 5,-1 0 0,-2 0 0,-7 63 0,4-88 6,-1 0-1,0 0 0,0 0 1,-1 0-1,-1-1 0,1 1 1,-2-1-1,1 0 1,-1-1-1,-1 0 0,1 0 1,-1 0-1,-1 0 0,1-1 1,-1 0-1,-1-1 1,-12 8-1,-15 4 35,0-2 0,-1-1 0,-1-2 0,0-2 1,0-1-1,-1-2 0,-65 5 0,93-12-221,0 0 0,-1 0 0,1-1 0,-1-1 0,1 0 0,-15-4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31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3142,'0'0'4905,"8"-20"-1730,0 17-2761,0 1 1,0 0 0,0 0 0,0 1 0,0 0 0,0 0 0,1 1-1,-1 0 1,0 1 0,15 2 0,-11-1-329,-1 1 1,0 0-1,0 1 1,0 1-1,-1-1 1,1 2-1,-1-1 1,10 8-1,-8-5 36,1 0 0,19 8 0,-17-10-122,-1-1 0,0 0 0,0 2 0,-1-1 0,0 2 0,20 14 0,-24-14 7,-1 0 1,0 1-1,0 0 1,-1 0-1,7 12 1,18 22 11,23 14-19,-41-39 34,-2 1-1,0 0 1,-1 1 0,-1 0 0,14 42 0,-8-25 24,-12-28-59,0 0 0,-1 0-1,4 14 1,16 53 1,-17-58 9,5 25 25,-8 25-13,-2-29-37,0-31 12,0 0-1,-1 0 0,0 1 1,-1-1-1,1 0 0,-2 0 1,-3 15-1,-4 41 69,7-56-46,0-2-4,1 0 1,0 0-1,0 0 0,1 0 0,0 0 0,0 7 1,-2 2-9805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32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10260,'0'0'6476,"0"12"-4442,2-6 2174,0-4-5566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35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0 494 5515,'0'0'6145,"2"-5"-5718,0 1-220,0-1-1,1 0 0,0 1 0,0-1 1,0 1-1,0 0 0,1 0 1,-1 0-1,1 1 0,0-1 0,0 1 1,7-4-1,-9 5-160,1 0-1,0 1 1,1-1 0,-1 1-1,0 0 1,0 0 0,1 0 0,-1 0-1,1 0 1,-1 1 0,0-1-1,1 1 1,-1 0 0,1 0-1,-1 0 1,1 1 0,-1-1 0,1 1-1,-1 0 1,0 0 0,6 2-1,-5-1 7,-1 1-1,0 0 1,-1-1-1,1 1 1,0 0-1,-1 0 1,1 0-1,-1 1 1,0-1-1,0 1 1,-1-1-1,3 5 1,14 45 176,-13-35-174,-2 0 0,2 23-1,5 28 43,-14-192-1144,-37-195 685,32 282 345,6 27 10,1-1 0,0 1 1,0-1-1,1 0 0,0-11 1,1 14 17,-1 6-7,0-1-1,1 1 0,0-1 0,-1 1 0,1-1 1,0 1-1,-1-1 0,1 1 0,0-1 0,0 0 0,0 1 1,1-1-1,-1 1 0,0-1 0,0 1 0,1-1 1,-1 1-1,1-1 0,0 1 0,-1-1 0,1 1 0,0 0 1,0-1-1,0 1 0,0 0 0,0 0 0,0-1 1,0 1-1,0 0 0,0 0 0,1 0 0,-1 0 0,0 1 1,1-1-1,1-1 0,3 0 47,1 1 1,-1 0-1,1 0 0,-1 0 1,1 1-1,10 0 0,0 0 158,189-1 1704,-17 1-1460,-179-1-552,-1-1 1,0 0-1,1-1 1,-1 0-1,0 0 1,10-6-1,17-5-905,-16 3 260,-19 10 714,1 0 0,0-1 0,0 1-1,0 0 1,0 0 0,0 0 0,0 1-1,0-1 1,0 0 0,0 1 0,1-1 0,-1 1-1,0 0 1,4 0 0,-4 2 88,-1 1 0,1 0 0,-1 0-1,0 0 1,0 0 0,0 0 0,-1 1 0,1-1 0,-1 0 0,1 0 0,-1 4 0,0-1 53,3 29 950,-2 69-1,-2-48-332,0-45-534,0 1 1,-1-1-1,-3 13 1,-2 26-3988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37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9 154 3014,'0'0'3751,"-2"-4"-3270,0-2-301,1 0 0,0 0 0,0 0 0,0 0 0,0-1 0,1 1 1,0 0-1,1 0 0,-1 0 0,3-10 0,-2 12-91,0 0-1,0 0 1,0 1 0,1-1-1,-1 0 1,1 1 0,0-1-1,0 1 1,0-1 0,1 1-1,-1 0 1,1 0 0,0 0-1,-1 0 1,2 0 0,-1 1-1,0 0 1,5-4 0,-6 5 14,0 0 0,0 0-1,0 0 1,0 0 0,0 1 0,0-1 0,0 0 0,0 1 0,0 0 0,0-1 0,1 1 0,-1 0 0,0 0 0,0 0 0,0 0 0,0 1 0,0-1 0,0 1 0,0-1 0,0 1-1,4 1 1,-4 0-21,0 0 0,0 0-1,0 0 1,0 0-1,0 0 1,0 0-1,0 0 1,-1 1 0,0-1-1,1 1 1,-1-1-1,0 1 1,0-1-1,1 5 1,1 9 206,0 0 1,-1 0-1,0 0 0,-2 23 1,0-35-164,0 9-60,-1 0 1,0-1 0,-1 1-1,0-1 1,-1 0 0,-5 15-1,7-26-33,0-13-2879,0 10 2799,1 0 0,-1-1 0,1 1-1,0 0 1,-1 0 0,1-1 0,0 1 0,1 0 0,-1 0 0,0-1 0,1 1-1,-1 0 1,1 0 0,0 0 0,-1-1 0,1 1 0,0 0 0,1 0 0,-1 0-1,0 1 1,0-1 0,3-3 0,2 2 132,0 0 1,0 1-1,0 0 1,0 0-1,0 0 1,0 1-1,0 0 0,1 0 1,9 0-1,1 1 536,-8 0-439,-1 0-1,0 0 0,1 0 1,-1 1-1,10 3 0,-15-3-144,0 0 0,0 0 0,0 1 1,-1-1-1,1 1 0,0 0 0,-1-1 0,1 1 0,-1 1 0,1-1 0,-1 0 0,0 0 0,0 1 0,0 0 0,0-1 0,0 1 0,1 4 1,4 6 242,-3-7-153,0 0 0,-1 0-1,0 1 1,0 0 0,-1-1-1,1 1 1,-1 0 0,1 10-1,-3-5 21,-1 0-1,1 0 1,-2 0 0,0-1-1,0 1 1,-1 0 0,-7 17-1,7-23-115,1-1 0,-1 0 0,1 0 0,-1 0 0,-1 0 0,1-1 0,-1 1 0,1-1-1,-7 5 1,5-6-27,-1 0-1,1 0 1,-1-1 0,0 1-1,0-1 1,-9 1-1,-3 2 2,11-2-512,0-1 0,-1-1 1,1 1-1,-1-1 0,0-1 1,-13 0-1,11 0-534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39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0 377 7951,'0'0'6787,"9"-11"-6317,-3 3-355,7-8 267,0-1 0,16-29 0,-15 24-131,1 1 0,30-34 1,-6 8-226,16-36-131,-46 69-46,-5 6-326,-4 6 404,1 0 0,-1 1 0,1-1-1,0 0 1,0 0 0,0 1-1,0-1 1,0 1 0,0-1 0,0 1-1,1-1 1,-1 1 0,1 0-1,-1-1 1,1 1 0,-1 0 0,3-1-1,1 33 138,-4 150 519,-2-93-289,-1-57-25,-1-1 0,-1 0 0,-11 37 0,-1 12-52,15-74-396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41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72 129 4681,'0'0'5450,"-2"-35"-2820,2 29-2631,1 0 0,0 0 0,0 0 0,0-1 0,1 1 0,0 1 0,0-1 0,0 0 0,1 0 0,6-8 0,-8 12 70,-1 1 0,1-1 0,0 1 0,1 0 1,-1 0-1,0 0 0,0-1 0,0 1 0,1 0 0,-1 0 1,0 1-1,1-1 0,-1 0 0,1 0 0,-1 1 0,1-1 0,0 1 1,-1-1-1,1 1 0,-1 0 0,1 0 0,2-1 0,-1 2-3,-1-1-1,1 1 1,0-1-1,0 1 0,-1 0 1,1 0-1,0 0 1,-1 1-1,1-1 1,-1 1-1,1-1 0,1 3 1,2 1-9,-1-1 0,1 2 1,-1-1-1,-1 1 0,1-1 0,-1 1 1,0 1-1,0-1 0,5 13 1,-6-8-8,-1 0 1,0 0-1,0 0 0,-1 0 1,0 1-1,-1-1 1,-1 0-1,0 1 1,0-1-1,-1 0 1,0 0-1,-7 17 1,-5 12 173,-2-2 1,-24 41 0,6-11 443,28-57-605,-53 104 323,32-79-386,14-20 249,21-33 15,-5 10-255,1 1 0,0 0 0,0 0 1,0 1-1,1-1 0,0 1 0,0 0 0,0 0 0,1 0 1,0 1-1,-1 0 0,1 0 0,9-3 0,-11 5 5,1 1 0,0 0-1,0 0 1,0 1 0,0-1 0,0 1-1,0 0 1,0 0 0,0 1 0,0-1-1,0 1 1,0 0 0,0 1-1,6 2 1,3 2 65,0 2 0,0-1 0,15 13 0,28 16 40,-52-33-108,-4-2 3,0-1 1,0 1-1,0 0 0,0-1 0,0 1 0,0-1 1,0 0-1,0 1 0,0-1 0,0 0 0,1 1 1,-1-1-1,0 0 0,0 0 0,0 0 0,0 0 1,0 0-1,0 0 0,0 0 0,0-1 1,1 1-1,-1 0 0,0-1 0,0 1 0,0 0 1,1-2-1,0 1 6,0-1 0,0 0 1,0 0-1,0 0 0,-1 0 1,1 0-1,-1 0 0,1 0 1,-1-1-1,0 1 0,1-3 1,1-4-30,0 0 1,-1 0 0,0 0-1,0 0 1,0-16-1,-2 18-859,0-6-364,0 2-6767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46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69 5130,'0'0'5942,"-19"0"-3901,18 0-2012,1 0 0,0 0 1,-1 0-1,1-1 0,0 1 0,-1 0 0,1 0 0,0-1 0,0 1 1,-1 0-1,1-1 0,0 1 0,0 0 0,0-1 0,-1 1 0,1-1 1,0 1-1,0 0 0,0-1 0,0 1 0,0 0 0,0-1 0,0 1 1,0-1-1,0 1 0,0 0 0,0-1 0,0 1 0,0-1 0,0 1 1,0 0-1,0-1 0,0 1 0,1-1 0,-1 1 0,0 0 0,0-1 1,0 1-1,1 0 0,-1-1 0,0 1 0,0 0 0,1 0 0,-1-1 1,0 1-1,1 0 0,10-18-84,-7 10 54,9-10 66,-10 17 10,0-1-1,0 1 1,1 0 0,-1 0 0,0 0 0,1 0 0,-1 1-1,1-1 1,-1 1 0,1 0 0,-1 0 0,1 0-1,6 1 1,5 0 192,-13 0-235,0-1-1,0 1 1,-1-1 0,1 1-1,0 0 1,0 0-1,0 0 1,0 0-1,-1 0 1,1 1-1,-1-1 1,1 0 0,-1 1-1,1-1 1,-1 1-1,0-1 1,0 1-1,1 0 1,-1-1-1,-1 1 1,1 0-1,1 2 1,2 4 62,-1 0 1,0 0-1,-1 0 0,2 8 0,-2-3 67,0-1 0,-1 0-1,0 17 1,-1-24-131,-1-1 1,1 0-1,-1 0 1,0 0-1,0 0 1,0 0-1,0 0 0,-1 0 1,1 0-1,-1 0 1,0 0-1,-1-1 1,-2 5-1,3-5-29,0-1 11,0 0 1,0 1 0,0-1 0,0 1 0,1 0-1,-1-1 1,1 1 0,0 0 0,-2 6-1,2-8-44,-7 5-256,2-4-445,10-8 66,14-3 643,9-2 37,-23 10 32,0 0 0,0 0-1,-1 1 1,1-1 0,0 1 0,0 0-1,0 0 1,0 0 0,0 0 0,0 1-1,0 0 1,0 0 0,0 0 0,-1 0-1,7 3 1,-7-2 13,0 1 0,0-1 0,-1 1 0,1 0-1,-1 0 1,0 0 0,3 5 0,3 3 174,-6-6-194,-1-1 1,1 0 0,-1 0-1,0 0 1,0 1-1,-1-1 1,1 1 0,-1-1-1,0 0 1,0 1-1,0-1 1,-1 1 0,-1 5-1,1-4-4,0 0 0,0-1-1,-1 1 1,0 0 0,0 0 0,0-1-1,-1 1 1,-5 7 0,-2 1-18,-1-1 0,-1-1 0,0 0 0,-1-1 0,0-1 0,-1 0 0,-23 13 0,24-16-9,4-2 25,0-1 0,-1 1 0,0-2 0,-17 6 0,23-9-28,1 0 0,-1 1-1,0-1 1,1 0-1,-1 0 1,1-1-1,-1 1 1,1-1 0,0 0-1,-1 0 1,1 0-1,0 0 1,-1-1-1,1 1 1,0-1 0,0 0-1,0 0 1,-3-3-1,-1 1-821,-9-7 82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47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19 175 3976,'0'0'6316,"-14"14"-3484,12 49-749,0-39-1281,2 49 0,2-66-726,1 1 0,-1 0 0,1-1 1,0 1-1,1-1 0,0 0 0,0 0 0,0 0 0,1-1 0,0 1 1,0-1-1,1 0 0,0-1 0,0 1 0,10 6 0,-14-11-70,1 1 0,-1-1-1,1 1 1,-1-1 0,1 0-1,-1 0 1,1 0 0,0 0 0,-1 0-1,1-1 1,0 1 0,0-1-1,-1 0 1,1 0 0,0 0-1,0 0 1,0 0 0,0 0-1,-1-1 1,1 0 0,0 1 0,3-3-1,2 0 14,0-1 1,0 0-1,0-1 0,-1 0 0,9-7 0,-10 7-10,0-1 0,0 0-1,-1-1 1,0 1 0,0-1 0,0 0-1,-1-1 1,0 1 0,0-1 0,2-8-1,-2 4 6,0 0 0,-1 0 0,0 0-1,-1-1 1,0 1 0,-1-15 0,0 3-2,-1 16 0,1 0-1,-1 0 1,-1 0-1,1 0 1,-2 0 0,1 0-1,-1 0 1,0 0-1,-4-10 1,1 8-164,0 0 1,-1 0-1,1 1 0,-2 0 1,1 0-1,-2 0 1,1 1-1,-1 0 1,0 0-1,-11-7 1,-16-13-1314,33 27 1344,0 0 0,-1 0 1,1 0-1,0 0 0,0 0 0,-1 1 0,1-1 0,0 1 0,-1 0 0,1 0 0,0 0 0,-1 0 0,1 0 0,-1 0 0,1 0 0,0 1 0,-1 0 0,1-1 0,-3 2 0,1 0 105,1 0-1,0 0 1,0 0 0,0 1-1,0-1 1,0 1-1,1 0 1,-1 0 0,1 0-1,0 0 1,-2 3-1,-4 8 107,2 0-1,0 0 0,0 1 1,-5 25-1,8-3-2360,3-23-1368,0-3-1117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25:56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174 190 6861,'0'0'5814,"-20"0"-4628,19 0-1015,1 0-151,-1 0 0,0-1-1,0 1 1,1-1 0,-1 0-1,0 1 1,0-1 0,1 1-1,-1-1 1,1 0 0,-1 0-1,1 1 1,-1-1 0,1 0-1,-1 0 1,1 0 0,-1 1 0,1-1-1,0 0 1,0 0 0,0 0-1,-1 0 1,1 0 0,0 0-1,0 0 1,0-1 0,-1-28 481,1 29-497,0-45-57,0 45 52,0 0 1,0 0-1,1-1 1,-1 1-1,0 0 1,1 0 0,-1 0-1,1-1 1,-1 1-1,1 0 1,0 0-1,0 0 1,-1 0 0,1 0-1,0 0 1,1 0-1,0-2 6,0 1-1,0 0 1,-1 0-1,1-1 1,-1 1 0,1 0-1,-1-1 1,0 0-1,0 1 1,1-4-1,0 3-3,-1 0 1,1 0-1,0 0 0,1 0 0,-1 1 0,0-1 1,1 1-1,0-1 0,-1 1 0,1 0 0,0 0 1,0 0-1,0 0 0,0 1 0,1-1 0,-1 1 0,7-2 1,-9 3 66,1 0 1,0 0-1,0 0 1,0 0-1,-1 0 1,1 1-1,0-1 1,0 0-1,-1 1 1,1-1 0,0 1-1,-1 0 1,3 1-1,3 13 328,-1 1-234,-2-5-14,0 0-1,-1 1 1,0 0 0,-1 0-1,0 0 1,-1 0-1,0 0 1,-1 0 0,-2 13-1,2-10-62,0-13-32,1 11 107,-2-1 1,0 1-1,0 0 0,-1 0 1,-5 15-1,-41 105 22,43-122-193,0 0 1,0 0 0,-1 0 0,-9 12-1,-3 6 9,-31 37 2,44-59 0,0-1 0,0 1 0,0-1 0,-1 0 0,-10 7 0,8-6 0,0 0 0,0 0 0,1 1 0,-10 13 0,-8 3 107,25-23-118,0 0 97,0 0-11,1-7-69,1 0 0,0 1 0,0-1 0,0 1 0,1-1 0,0 1 0,0 0 0,0 0 0,6-6 0,3-7-2,60-84 49,-69 95-47,-2 6-8,-1-1-1,1 1 0,-1 0 0,1-1 0,0 1 1,0 0-1,-1 0 0,1 0 0,0 0 0,0 0 0,0-1 1,0 2-1,0-1 0,1 0 0,-1 0 0,0 0 1,0 0-1,1 1 0,-1-1 0,0 1 0,1-1 0,-1 1 1,0-1-1,3 1 0,-3 0-29,7 18 75,18 120 854,-26-137-822,15 27 545,11 18-224,-25-45-332,-1 0-38,1 0 1,-1 0 0,0 0 0,1-1-1,-1 1 1,1 0 0,0 0 0,-1-1-1,1 1 1,0-1 0,-1 1 0,1 0-1,0-1 1,-1 0 0,1 1 0,0-1-1,0 1 1,0-1 0,-1 0 0,1 1-1,0-1 1,0 0 0,0 0 0,0 0-1,0 0 1,1 0 0,24 3 800,-24-3-814,-1-1-1,1 0 0,-1 1 1,1-1-1,-1 0 0,0 0 0,1 0 1,-1 0-1,0 0 0,0-1 1,0 1-1,0 0 0,0-1 1,0 1-1,0 0 0,0-1 0,0 1 1,0-4-1,13-28-11,-9 11 29,-4 13-21,1 1 1,0-1-1,1 1 0,0 0 1,4-10-1,3-7 630,-10 19-5193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48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41 2629,'0'0'3666,"-16"17"-43,17 2-2036,-1-1 0,8 34 0,-7-45-1433,0 0 1,1-1-1,0 1 1,1-1-1,0 0 1,0 1-1,0-1 1,0-1 0,1 1-1,0 0 1,5 5-1,-7-10-131,0 0-1,-1-1 0,1 1 1,0 0-1,-1-1 1,1 1-1,0-1 0,0 1 1,0-1-1,0 0 1,-1 1-1,1-1 0,0 0 1,0-1-1,0 1 1,0 0-1,-1 0 1,1-1-1,0 1 0,0-1 1,-1 1-1,1-1 1,3-2-1,1 1-12,0-1 0,0-1 0,0 1 0,0-1 1,5-5-1,-5 4-63,-1 0 0,0-1-1,0 0 1,-1 0 0,1 0 0,-1 0 0,-1-1 0,1 1 0,-1-1 0,4-13 0,-3 6-420,-2 0 0,0 0-1,0 0 1,-2-23 0,0 36 462,0 0 0,0-1 0,-1 1 0,1 0 0,0 0-1,-1 0 1,1 0 0,-1-1 0,0 1 0,1 0 0,-1 0 0,0 0 0,0 0 0,1 0 0,-1 0 0,0 1 0,0-1-1,0 0 1,0 0 0,0 1 0,0-1 0,0 0 0,-1 1 0,1-1 0,0 1 0,0 0 0,0-1 0,-1 1 0,1 0-1,-2-1 1,-3 0 5,0 1-1,0-1 0,0 1 0,1 0 0,-9 1 0,9 0 55,-1 0 0,1 1-1,0 0 1,0 0 0,0 0-1,1 1 1,-1-1 0,0 1-1,1 0 1,0 1 0,0-1-1,0 1 1,-6 5 0,-17 26-985,7 1-4405,13-21-87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50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25 7695,'0'0'5130,"-4"-15"-3463,0 13-1608,-1 0 0,1 1 0,0 0 0,-1 0 0,1 0 0,-1 0 0,1 1 0,-1 0 0,1 0 0,-1 0 0,1 0 0,-6 2 0,-19 0 136,22-1-175,0-1 0,1 2 0,-1-1 1,0 1-1,1 0 0,-1 1 0,1-1 1,-1 1-1,1 1 0,0-1 0,1 1 0,-1 0 1,-6 5-1,2 0 43,0 0 0,1 1 1,-1 0-1,2 0 0,-14 22 0,12-13 178,0 1-1,1 0 0,2 1 1,0 0-1,1 0 0,1 0 1,-3 30-1,4-6 184,2 0 1,6 72-1,-4-111-406,1 0 1,-1 0 0,1 0-1,1 0 1,-1 0-1,1 0 1,1 0-1,-1 0 1,1-1 0,-1 0-1,2 1 1,-1-1-1,0 0 1,1 0 0,0-1-1,0 1 1,1-1-1,-1 0 1,1 0 0,0 0-1,0-1 1,10 6-1,-11-7-10,1-1 0,-1 1 0,1-1 0,-1 0-1,1-1 1,0 1 0,-1-1 0,1 1 0,0-2 0,-1 1-1,1 0 1,0-1 0,5-1 0,-3-1 4,0 0-1,0-1 1,-1 1 0,1-1-1,-1 0 1,0-1 0,8-7-1,-9 7-63,0-1 0,0 0 0,-1-1 0,0 1 0,0-1 0,0 0 0,-1 0 0,0 0 0,-1 0 0,1 0 0,-1-1 0,-1 1 0,1-1 0,0-9 0,-1 9-13,-1 1 0,1-1 1,-1 0-1,-1 0 0,1 0 0,-1 0 0,-1 0 0,1 0 0,-1 1 0,-1-1 0,0 1 1,0-1-1,-7-12 0,8 18 14,1 0 1,-1 0-1,0 1 1,1-1-1,-1 1 1,0-1-1,0 1 1,0 0-1,0-1 1,0 1-1,-1 0 1,1 0-1,0 1 1,0-1-1,-1 0 1,1 1-1,0 0 1,-1-1-1,1 1 1,0 0 0,-1 0-1,1 0 1,-1 0-1,1 1 1,0-1-1,-1 1 1,1-1-1,-4 3 1,1-1-72,-1 0 1,1 0-1,0 1 1,0 0-1,0 0 1,0 0 0,1 1-1,-1 0 1,1 0-1,-6 7 1,2 0 147,1 0 1,0 1 0,1-1 0,0 2-1,1-1 1,1 1 0,-5 20-1,9 5-6278,2-30 1646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50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80 186 3142,'0'0'3388,"-4"0"-2896,1 0-345,1 0 0,-1 0 0,1 1 1,-1-1-1,1 1 0,-1 0 1,1 0-1,-1 0 0,1 0 1,0 0-1,-1 0 0,1 1 1,0-1-1,0 1 0,0-1 1,0 1-1,0 0 0,1 0 1,-1 0-1,0 0 0,1 0 1,-1 0-1,1 0 0,0 1 1,0-1-1,0 0 0,-1 4 1,-3 14 471,0 0 1,1 0-1,2 0 0,0 0 1,1 0-1,1 1 1,3 27-1,-3-41-466,1-1-90,-1 1 1,1-1-1,0 0 0,1 1 0,-1-1 0,1 0 1,0 0-1,1 0 0,0 0 0,0-1 0,0 1 0,0-1 1,1 0-1,0 1 0,0-2 0,1 1 0,-1 0 0,1-1 1,0 0-1,0 0 0,0 0 0,1-1 0,-1 0 1,1 0-1,0 0 0,0-1 0,0 0 0,0 0 0,0 0 1,0-1-1,1 0 0,-1 0 0,8 0 0,-6-1-51,0 1-1,0-2 0,1 1 1,-1-1-1,0 0 0,0-1 1,0 0-1,0 0 0,0-1 1,0 0-1,-1 0 0,1-1 0,-1 0 1,0 0-1,0-1 0,11-9 1,-9 7-2,1-1 1,-1-1 0,-1 0 0,0 0-1,0 0 1,-1-1 0,0-1-1,0 1 1,-1-1 0,-1 0-1,0 0 1,0-1 0,-1 1-1,0-1 1,-1 0 0,-1 0-1,0 0 1,1-15 0,-2 2-14,-1 0 0,-1 0 1,-1 1-1,-1-1 0,-6-27 0,7 45 6,0 0-1,0 1 1,0-1-1,-1 1 1,0-1-1,0 1 1,-1 0-1,0 0 1,0 0-1,0 0 1,-1 1-1,0 0 0,0 0 1,0 0-1,0 0 1,-1 1-1,0 0 1,0 0-1,0 1 1,0 0-1,-1 0 1,1 0-1,-8-2 1,3 3-44,0 0 0,0 1 0,0 0 1,0 1-1,0 0 0,0 0 0,0 2 1,0-1-1,0 1 0,0 1 0,0 0 1,1 0-1,-1 1 0,1 1 0,-15 8 1,20-10-186,1 0 1,0 1 0,0-1 0,0 1 0,1 0 0,-1 0 0,1 0-1,0 1 1,0-1 0,0 1 0,1-1 0,0 1 0,-4 9-1,4-6-1550,1 0 0,-1 0-1,1 0 1,0 16 0,1-4-3546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8:51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21 3399,'0'0'5450,"-3"2"-5108,2-2-240,0 0 0,0 1 0,0-1 0,0 1 0,0-1 0,0 1 1,0 0-1,0-1 0,0 1 0,0 0 0,0 0 0,0 0 0,0-1 0,1 1 0,-1 0 0,0 0 0,1 0 0,-1 0 0,0 0 1,0 2-1,-1 32 1868,2-34-1991,0 1 69,3 64 1460,-2-61-1397,0 0 0,1 0 1,-1 0-1,1 0 0,0 0 0,0 0 0,0 0 0,1-1 1,0 1-1,5 6 0,-6-9-81,0-1 0,1 1 0,-1-1 0,0 1 0,1-1 0,-1 0 0,1 0 1,0 0-1,-1 0 0,1 0 0,0-1 0,-1 1 0,1-1 0,0 0 0,0 0 0,-1 0 0,1 0 0,0 0 1,0 0-1,-1-1 0,4 0 0,3-1-16,-1 0 1,0-1-1,0 1 0,0-2 1,9-4-1,-13 5-17,1 0 1,-1 0-1,0-1 1,0 1-1,0-1 1,0 0-1,-1 0 0,1-1 1,-1 1-1,0-1 1,-1 1-1,1-1 0,-1 0 1,0 0-1,0 0 1,0-1-1,-1 1 1,0 0-1,0-1 0,0 1 1,-1 0-1,1-1 1,-1 1-1,-1-1 0,1 1 1,-1-1-1,0 1 1,-3-10-1,4 12-19,-1 1-1,0 0 1,0-1-1,0 1 1,0 0-1,0-1 1,-1 1 0,1 0-1,-1 0 1,1 0-1,-1 0 1,0 0-1,0 1 1,0-1-1,1 0 1,-2 1 0,1 0-1,0-1 1,0 1-1,0 0 1,-1 0-1,1 0 1,0 0-1,-4 0 1,-5-1-221,1 0 0,0 1-1,-1 1 1,-15 0 0,11 1-107,14-1 130,0 0 0,0 0 0,0 0 0,0 0-1,0 0 1,0 0 0,0 0 0,1 1 0,-1-1 0,0 0-1,0 1 1,0-1 0,0 1 0,1-1 0,-1 1-1,0-1 1,1 1 0,-2 0 0,0 1-555,-3 3-3874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11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4232,'0'0'6787,"14"28"-4158,2 58-993,-11-54-1323,2 0 0,19 60 0,-6-60-239,-5-6 2,-14-21-65,2 7 24,1-1 0,-1 1 0,2-1 0,0 0 0,0-1 0,8 12 0,32 60 842,-36-67-876,14 25-13,-21-36 12,0-1 0,0 0 1,1 0-1,-1 0 0,1 0 0,-1 0 1,1-1-1,0 1 0,0-1 0,5 3 1,-4-2 7,0 0 1,0 0 0,0 0 0,0 1 0,-1-1-1,4 5 1,30 33-51,-32-36 41,64 69 12,-41-48 32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12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0 0 18724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35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1 769,'0'0'2352,"2"8"1634,-2-7-3702,0 1-1,0-1 1,0 0-1,0 0 1,1 1-1,-1-1 1,0 0-1,1 0 1,-1 0-1,1 1 1,0-1-1,-1 0 1,1 0-1,0 0 1,0 0-1,0 1 1,18 12 1258,-5-4-1406,40 38 612,-47-41-746,1 0-1,1-1 1,-1 0 0,1 0 0,14 6 0,8 1-2,34 8 0,-62-20-11,1 1 8,0-1-1,0 0 1,0-1-1,0 1 1,0-1-1,8 1 1,-8-1 2,0 0 0,0 0-1,0 0 1,0 1 0,0 0 0,8 2 0,-7-1 7,0-1 0,1 0-1,-1 0 1,0-1 0,1 1 0,5-1 0,-6 0 2,1 0-1,-1 0 1,0 1 0,1 0 0,-1 0 0,5 1 0,-7-1 151,0 0-1,0-1 1,0 0 0,0 1 0,-1-1-1,1-1 1,0 1 0,3-1-1,7 1 1075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36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16800,'0'0'7374,"1"0"-7309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39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 4425,'0'-1'8870,"2"110"-7776,-8 167 3113,6-264-12800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8T20:59:40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4681,'0'0'6786,"17"-3"-3037,20-3-2432,145-14-205,-180 19-958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907ED-AB47-40C5-A7FC-1398C4C98126}" type="datetime1">
              <a:rPr lang="pl-PL" smtClean="0"/>
              <a:pPr/>
              <a:t>25.09.2024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6FC84E0-A62F-42E1-8B0C-7D28DFB4787A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8551751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1624F0E-DEC4-4055-BBC2-60E713F4A980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4122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1624F0E-DEC4-4055-BBC2-60E713F4A980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0242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6FC84E0-A62F-42E1-8B0C-7D28DFB4787A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677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1624F0E-DEC4-4055-BBC2-60E713F4A980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4466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1624F0E-DEC4-4055-BBC2-60E713F4A980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0242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1624F0E-DEC4-4055-BBC2-60E713F4A980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0242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1624F0E-DEC4-4055-BBC2-60E713F4A980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2595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DA29696-2BE8-442F-AE32-06B5202A784A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017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afika 10">
            <a:extLst>
              <a:ext uri="{FF2B5EF4-FFF2-40B4-BE49-F238E27FC236}">
                <a16:creationId xmlns:a16="http://schemas.microsoft.com/office/drawing/2014/main" id="{750609E5-CE3B-4880-AF1C-03AAE8F98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175989" y="443117"/>
            <a:ext cx="1066799" cy="1066799"/>
          </a:xfrm>
          <a:custGeom>
            <a:avLst/>
            <a:gdLst>
              <a:gd name="connsiteX0" fmla="*/ 4053340 w 6859500"/>
              <a:gd name="connsiteY0" fmla="*/ 6235893 h 6859500"/>
              <a:gd name="connsiteX1" fmla="*/ 4053340 w 6859500"/>
              <a:gd name="connsiteY1" fmla="*/ 4053340 h 6859500"/>
              <a:gd name="connsiteX2" fmla="*/ 6235893 w 6859500"/>
              <a:gd name="connsiteY2" fmla="*/ 4053340 h 6859500"/>
              <a:gd name="connsiteX3" fmla="*/ 6859501 w 6859500"/>
              <a:gd name="connsiteY3" fmla="*/ 3429731 h 6859500"/>
              <a:gd name="connsiteX4" fmla="*/ 6235893 w 6859500"/>
              <a:gd name="connsiteY4" fmla="*/ 2806123 h 6859500"/>
              <a:gd name="connsiteX5" fmla="*/ 4053340 w 6859500"/>
              <a:gd name="connsiteY5" fmla="*/ 2806123 h 6859500"/>
              <a:gd name="connsiteX6" fmla="*/ 4053340 w 6859500"/>
              <a:gd name="connsiteY6" fmla="*/ 623608 h 6859500"/>
              <a:gd name="connsiteX7" fmla="*/ 3429731 w 6859500"/>
              <a:gd name="connsiteY7" fmla="*/ 0 h 6859500"/>
              <a:gd name="connsiteX8" fmla="*/ 2806123 w 6859500"/>
              <a:gd name="connsiteY8" fmla="*/ 623608 h 6859500"/>
              <a:gd name="connsiteX9" fmla="*/ 2806123 w 6859500"/>
              <a:gd name="connsiteY9" fmla="*/ 2806161 h 6859500"/>
              <a:gd name="connsiteX10" fmla="*/ 623608 w 6859500"/>
              <a:gd name="connsiteY10" fmla="*/ 2806161 h 6859500"/>
              <a:gd name="connsiteX11" fmla="*/ 0 w 6859500"/>
              <a:gd name="connsiteY11" fmla="*/ 3429731 h 6859500"/>
              <a:gd name="connsiteX12" fmla="*/ 623608 w 6859500"/>
              <a:gd name="connsiteY12" fmla="*/ 4053340 h 6859500"/>
              <a:gd name="connsiteX13" fmla="*/ 2806161 w 6859500"/>
              <a:gd name="connsiteY13" fmla="*/ 4053340 h 6859500"/>
              <a:gd name="connsiteX14" fmla="*/ 2806161 w 6859500"/>
              <a:gd name="connsiteY14" fmla="*/ 6235893 h 6859500"/>
              <a:gd name="connsiteX15" fmla="*/ 3429770 w 6859500"/>
              <a:gd name="connsiteY15" fmla="*/ 6859501 h 6859500"/>
              <a:gd name="connsiteX16" fmla="*/ 4053340 w 6859500"/>
              <a:gd name="connsiteY16" fmla="*/ 6235893 h 685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59500" h="6859500">
                <a:moveTo>
                  <a:pt x="4053340" y="6235893"/>
                </a:moveTo>
                <a:lnTo>
                  <a:pt x="4053340" y="4053340"/>
                </a:lnTo>
                <a:lnTo>
                  <a:pt x="6235893" y="4053340"/>
                </a:lnTo>
                <a:cubicBezTo>
                  <a:pt x="6580293" y="4053340"/>
                  <a:pt x="6859501" y="3774132"/>
                  <a:pt x="6859501" y="3429731"/>
                </a:cubicBezTo>
                <a:cubicBezTo>
                  <a:pt x="6859501" y="3085330"/>
                  <a:pt x="6580332" y="2806123"/>
                  <a:pt x="6235893" y="2806123"/>
                </a:cubicBezTo>
                <a:lnTo>
                  <a:pt x="4053340" y="2806123"/>
                </a:lnTo>
                <a:lnTo>
                  <a:pt x="4053340" y="623608"/>
                </a:lnTo>
                <a:cubicBezTo>
                  <a:pt x="4053340" y="279208"/>
                  <a:pt x="3774171" y="0"/>
                  <a:pt x="3429731" y="0"/>
                </a:cubicBezTo>
                <a:cubicBezTo>
                  <a:pt x="3085330" y="0"/>
                  <a:pt x="2806123" y="279208"/>
                  <a:pt x="2806123" y="623608"/>
                </a:cubicBezTo>
                <a:lnTo>
                  <a:pt x="2806123" y="2806161"/>
                </a:lnTo>
                <a:lnTo>
                  <a:pt x="623608" y="2806161"/>
                </a:lnTo>
                <a:cubicBezTo>
                  <a:pt x="279208" y="2806161"/>
                  <a:pt x="0" y="3085369"/>
                  <a:pt x="0" y="3429731"/>
                </a:cubicBezTo>
                <a:cubicBezTo>
                  <a:pt x="0" y="3774132"/>
                  <a:pt x="279208" y="4053340"/>
                  <a:pt x="623608" y="4053340"/>
                </a:cubicBezTo>
                <a:lnTo>
                  <a:pt x="2806161" y="4053340"/>
                </a:lnTo>
                <a:lnTo>
                  <a:pt x="2806161" y="6235893"/>
                </a:lnTo>
                <a:cubicBezTo>
                  <a:pt x="2806161" y="6580293"/>
                  <a:pt x="3085369" y="6859501"/>
                  <a:pt x="3429770" y="6859501"/>
                </a:cubicBezTo>
                <a:cubicBezTo>
                  <a:pt x="3774171" y="6859501"/>
                  <a:pt x="4053340" y="6580293"/>
                  <a:pt x="4053340" y="6235893"/>
                </a:cubicBezTo>
                <a:close/>
              </a:path>
            </a:pathLst>
          </a:custGeom>
          <a:solidFill>
            <a:schemeClr val="accent5"/>
          </a:solidFill>
          <a:ln w="3848" cap="flat">
            <a:noFill/>
            <a:prstDash val="solid"/>
            <a:miter/>
          </a:ln>
          <a:effectLst>
            <a:outerShdw blurRad="101600" dist="38100" dir="16200000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24" name="Grafika 10">
            <a:extLst>
              <a:ext uri="{FF2B5EF4-FFF2-40B4-BE49-F238E27FC236}">
                <a16:creationId xmlns:a16="http://schemas.microsoft.com/office/drawing/2014/main" id="{30A1EBAD-5F9E-43E3-852F-53FD94BE2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3678849" y="710118"/>
            <a:ext cx="485348" cy="485348"/>
          </a:xfrm>
          <a:custGeom>
            <a:avLst/>
            <a:gdLst>
              <a:gd name="connsiteX0" fmla="*/ 4053340 w 6859500"/>
              <a:gd name="connsiteY0" fmla="*/ 6235893 h 6859500"/>
              <a:gd name="connsiteX1" fmla="*/ 4053340 w 6859500"/>
              <a:gd name="connsiteY1" fmla="*/ 4053340 h 6859500"/>
              <a:gd name="connsiteX2" fmla="*/ 6235893 w 6859500"/>
              <a:gd name="connsiteY2" fmla="*/ 4053340 h 6859500"/>
              <a:gd name="connsiteX3" fmla="*/ 6859501 w 6859500"/>
              <a:gd name="connsiteY3" fmla="*/ 3429731 h 6859500"/>
              <a:gd name="connsiteX4" fmla="*/ 6235893 w 6859500"/>
              <a:gd name="connsiteY4" fmla="*/ 2806123 h 6859500"/>
              <a:gd name="connsiteX5" fmla="*/ 4053340 w 6859500"/>
              <a:gd name="connsiteY5" fmla="*/ 2806123 h 6859500"/>
              <a:gd name="connsiteX6" fmla="*/ 4053340 w 6859500"/>
              <a:gd name="connsiteY6" fmla="*/ 623608 h 6859500"/>
              <a:gd name="connsiteX7" fmla="*/ 3429731 w 6859500"/>
              <a:gd name="connsiteY7" fmla="*/ 0 h 6859500"/>
              <a:gd name="connsiteX8" fmla="*/ 2806123 w 6859500"/>
              <a:gd name="connsiteY8" fmla="*/ 623608 h 6859500"/>
              <a:gd name="connsiteX9" fmla="*/ 2806123 w 6859500"/>
              <a:gd name="connsiteY9" fmla="*/ 2806161 h 6859500"/>
              <a:gd name="connsiteX10" fmla="*/ 623608 w 6859500"/>
              <a:gd name="connsiteY10" fmla="*/ 2806161 h 6859500"/>
              <a:gd name="connsiteX11" fmla="*/ 0 w 6859500"/>
              <a:gd name="connsiteY11" fmla="*/ 3429731 h 6859500"/>
              <a:gd name="connsiteX12" fmla="*/ 623608 w 6859500"/>
              <a:gd name="connsiteY12" fmla="*/ 4053340 h 6859500"/>
              <a:gd name="connsiteX13" fmla="*/ 2806161 w 6859500"/>
              <a:gd name="connsiteY13" fmla="*/ 4053340 h 6859500"/>
              <a:gd name="connsiteX14" fmla="*/ 2806161 w 6859500"/>
              <a:gd name="connsiteY14" fmla="*/ 6235893 h 6859500"/>
              <a:gd name="connsiteX15" fmla="*/ 3429770 w 6859500"/>
              <a:gd name="connsiteY15" fmla="*/ 6859501 h 6859500"/>
              <a:gd name="connsiteX16" fmla="*/ 4053340 w 6859500"/>
              <a:gd name="connsiteY16" fmla="*/ 6235893 h 685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59500" h="6859500">
                <a:moveTo>
                  <a:pt x="4053340" y="6235893"/>
                </a:moveTo>
                <a:lnTo>
                  <a:pt x="4053340" y="4053340"/>
                </a:lnTo>
                <a:lnTo>
                  <a:pt x="6235893" y="4053340"/>
                </a:lnTo>
                <a:cubicBezTo>
                  <a:pt x="6580293" y="4053340"/>
                  <a:pt x="6859501" y="3774132"/>
                  <a:pt x="6859501" y="3429731"/>
                </a:cubicBezTo>
                <a:cubicBezTo>
                  <a:pt x="6859501" y="3085330"/>
                  <a:pt x="6580332" y="2806123"/>
                  <a:pt x="6235893" y="2806123"/>
                </a:cubicBezTo>
                <a:lnTo>
                  <a:pt x="4053340" y="2806123"/>
                </a:lnTo>
                <a:lnTo>
                  <a:pt x="4053340" y="623608"/>
                </a:lnTo>
                <a:cubicBezTo>
                  <a:pt x="4053340" y="279208"/>
                  <a:pt x="3774171" y="0"/>
                  <a:pt x="3429731" y="0"/>
                </a:cubicBezTo>
                <a:cubicBezTo>
                  <a:pt x="3085330" y="0"/>
                  <a:pt x="2806123" y="279208"/>
                  <a:pt x="2806123" y="623608"/>
                </a:cubicBezTo>
                <a:lnTo>
                  <a:pt x="2806123" y="2806161"/>
                </a:lnTo>
                <a:lnTo>
                  <a:pt x="623608" y="2806161"/>
                </a:lnTo>
                <a:cubicBezTo>
                  <a:pt x="279208" y="2806161"/>
                  <a:pt x="0" y="3085369"/>
                  <a:pt x="0" y="3429731"/>
                </a:cubicBezTo>
                <a:cubicBezTo>
                  <a:pt x="0" y="3774132"/>
                  <a:pt x="279208" y="4053340"/>
                  <a:pt x="623608" y="4053340"/>
                </a:cubicBezTo>
                <a:lnTo>
                  <a:pt x="2806161" y="4053340"/>
                </a:lnTo>
                <a:lnTo>
                  <a:pt x="2806161" y="6235893"/>
                </a:lnTo>
                <a:cubicBezTo>
                  <a:pt x="2806161" y="6580293"/>
                  <a:pt x="3085369" y="6859501"/>
                  <a:pt x="3429770" y="6859501"/>
                </a:cubicBezTo>
                <a:cubicBezTo>
                  <a:pt x="3774171" y="6859501"/>
                  <a:pt x="4053340" y="6580293"/>
                  <a:pt x="4053340" y="6235893"/>
                </a:cubicBezTo>
                <a:close/>
              </a:path>
            </a:pathLst>
          </a:custGeom>
          <a:solidFill>
            <a:schemeClr val="accent5"/>
          </a:solidFill>
          <a:ln w="3848" cap="flat">
            <a:noFill/>
            <a:prstDash val="solid"/>
            <a:miter/>
          </a:ln>
          <a:effectLst>
            <a:outerShdw blurRad="101600" dist="38100" dir="16200000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B12F733F-6A95-4365-941D-3C310EC06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949364" y="328201"/>
            <a:ext cx="418430" cy="418430"/>
          </a:xfrm>
          <a:prstGeom prst="ellipse">
            <a:avLst/>
          </a:prstGeom>
          <a:solidFill>
            <a:schemeClr val="accent5"/>
          </a:solidFill>
          <a:ln w="3848" cap="flat">
            <a:noFill/>
            <a:prstDash val="solid"/>
            <a:miter/>
          </a:ln>
          <a:effectLst>
            <a:outerShdw blurRad="101600" dist="38100" dir="16200000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34" name="Tytuł 1">
            <a:extLst>
              <a:ext uri="{FF2B5EF4-FFF2-40B4-BE49-F238E27FC236}">
                <a16:creationId xmlns:a16="http://schemas.microsoft.com/office/drawing/2014/main" id="{1F2624E7-C182-4BF3-A1CE-10E080235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634" y="575423"/>
            <a:ext cx="5435027" cy="3234577"/>
          </a:xfrm>
        </p:spPr>
        <p:txBody>
          <a:bodyPr rtlCol="0"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pl-PL" sz="5400" noProof="0">
                <a:solidFill>
                  <a:srgbClr val="FFFFFF"/>
                </a:solidFill>
              </a:rPr>
              <a:t>Kliknij, aby edytować styl</a:t>
            </a:r>
          </a:p>
        </p:txBody>
      </p:sp>
      <p:sp>
        <p:nvSpPr>
          <p:cNvPr id="29" name="Podtytuł 2">
            <a:extLst>
              <a:ext uri="{FF2B5EF4-FFF2-40B4-BE49-F238E27FC236}">
                <a16:creationId xmlns:a16="http://schemas.microsoft.com/office/drawing/2014/main" id="{2E173997-1548-44F7-B0A4-108B77F0B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636" y="4004423"/>
            <a:ext cx="5435026" cy="2278154"/>
          </a:xfrm>
        </p:spPr>
        <p:txBody>
          <a:bodyPr rtlCol="0" anchor="t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pl-PL" noProof="0">
                <a:solidFill>
                  <a:srgbClr val="FFFFFF"/>
                </a:solidFill>
              </a:rPr>
              <a:t>Kliknij, aby edytować styl wzorca podtytułu</a:t>
            </a:r>
          </a:p>
        </p:txBody>
      </p:sp>
      <p:sp>
        <p:nvSpPr>
          <p:cNvPr id="37" name="Obraz — symbol zastępczy 34">
            <a:extLst>
              <a:ext uri="{FF2B5EF4-FFF2-40B4-BE49-F238E27FC236}">
                <a16:creationId xmlns:a16="http://schemas.microsoft.com/office/drawing/2014/main" id="{A37CD930-076A-4257-8800-922EDF1A0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7600" y="574675"/>
            <a:ext cx="5445125" cy="5749925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Wstaw zdjęcie tutaj</a:t>
            </a:r>
          </a:p>
        </p:txBody>
      </p:sp>
      <p:sp>
        <p:nvSpPr>
          <p:cNvPr id="31" name="Data — symbol zastępczy 4">
            <a:extLst>
              <a:ext uri="{FF2B5EF4-FFF2-40B4-BE49-F238E27FC236}">
                <a16:creationId xmlns:a16="http://schemas.microsoft.com/office/drawing/2014/main" id="{B17F4254-E7F3-482D-83B2-F40E678D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2743200" cy="365125"/>
          </a:xfrm>
        </p:spPr>
        <p:txBody>
          <a:bodyPr rtlCol="0"/>
          <a:lstStyle/>
          <a:p>
            <a:pPr rtl="0"/>
            <a:r>
              <a:rPr lang="pl-PL" noProof="0">
                <a:solidFill>
                  <a:srgbClr val="FFFFFF"/>
                </a:solidFill>
              </a:rPr>
              <a:t>200XX-02-02</a:t>
            </a:r>
          </a:p>
        </p:txBody>
      </p:sp>
      <p:sp>
        <p:nvSpPr>
          <p:cNvPr id="32" name="Stopka — symbol zastępczy 5">
            <a:extLst>
              <a:ext uri="{FF2B5EF4-FFF2-40B4-BE49-F238E27FC236}">
                <a16:creationId xmlns:a16="http://schemas.microsoft.com/office/drawing/2014/main" id="{69A3213B-8554-4293-925C-3977950B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 rtlCol="0"/>
          <a:lstStyle/>
          <a:p>
            <a:pPr rtl="0"/>
            <a:r>
              <a:rPr lang="pl-PL" noProof="0">
                <a:solidFill>
                  <a:srgbClr val="FFFFFF"/>
                </a:solidFill>
              </a:rPr>
              <a:t>TYTUŁ PREZENTACJI</a:t>
            </a:r>
          </a:p>
        </p:txBody>
      </p:sp>
      <p:sp>
        <p:nvSpPr>
          <p:cNvPr id="33" name="Numer slajdu — symbol zastępczy 6">
            <a:extLst>
              <a:ext uri="{FF2B5EF4-FFF2-40B4-BE49-F238E27FC236}">
                <a16:creationId xmlns:a16="http://schemas.microsoft.com/office/drawing/2014/main" id="{E6081EFA-FDDB-48B1-8F8F-506DAA8F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noProof="0" smtClean="0">
                <a:solidFill>
                  <a:srgbClr val="FFFFFF"/>
                </a:solidFill>
              </a:rPr>
              <a:pPr/>
              <a:t>‹#›</a:t>
            </a:fld>
            <a:endParaRPr lang="pl-PL" noProof="0">
              <a:solidFill>
                <a:srgbClr val="FFFFFF"/>
              </a:solidFill>
            </a:endParaRPr>
          </a:p>
        </p:txBody>
      </p:sp>
      <p:sp>
        <p:nvSpPr>
          <p:cNvPr id="39" name="Owal 38">
            <a:extLst>
              <a:ext uri="{FF2B5EF4-FFF2-40B4-BE49-F238E27FC236}">
                <a16:creationId xmlns:a16="http://schemas.microsoft.com/office/drawing/2014/main" id="{7A5EAFD9-C10D-423D-877A-A7E344B82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725987" y="6085893"/>
            <a:ext cx="261660" cy="261660"/>
          </a:xfrm>
          <a:prstGeom prst="ellipse">
            <a:avLst/>
          </a:prstGeom>
          <a:solidFill>
            <a:schemeClr val="accent5"/>
          </a:solidFill>
          <a:ln w="3848" cap="flat">
            <a:noFill/>
            <a:prstDash val="solid"/>
            <a:miter/>
          </a:ln>
          <a:effectLst>
            <a:outerShdw blurRad="101600" dist="38100" dir="16200000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41" name="Owal 40">
            <a:extLst>
              <a:ext uri="{FF2B5EF4-FFF2-40B4-BE49-F238E27FC236}">
                <a16:creationId xmlns:a16="http://schemas.microsoft.com/office/drawing/2014/main" id="{552E34FD-F45A-4FC4-A537-1CD327317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234728" y="5325178"/>
            <a:ext cx="418430" cy="418430"/>
          </a:xfrm>
          <a:prstGeom prst="ellipse">
            <a:avLst/>
          </a:prstGeom>
          <a:solidFill>
            <a:schemeClr val="accent5"/>
          </a:solidFill>
          <a:ln w="3848" cap="flat">
            <a:noFill/>
            <a:prstDash val="solid"/>
            <a:miter/>
          </a:ln>
          <a:effectLst>
            <a:outerShdw blurRad="101600" dist="38100" dir="16200000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pPr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84020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— 2 kolumn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>
            <a:extLst>
              <a:ext uri="{FF2B5EF4-FFF2-40B4-BE49-F238E27FC236}">
                <a16:creationId xmlns:a16="http://schemas.microsoft.com/office/drawing/2014/main" id="{01B714E7-4FD4-46B0-8831-48EB663CF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3404" y="225822"/>
            <a:ext cx="1847971" cy="2438142"/>
            <a:chOff x="183404" y="225822"/>
            <a:chExt cx="1847971" cy="2438142"/>
          </a:xfrm>
        </p:grpSpPr>
        <p:sp useBgFill="1">
          <p:nvSpPr>
            <p:cNvPr id="11" name="Grafika 10">
              <a:extLst>
                <a:ext uri="{FF2B5EF4-FFF2-40B4-BE49-F238E27FC236}">
                  <a16:creationId xmlns:a16="http://schemas.microsoft.com/office/drawing/2014/main" id="{28748170-3B03-4983-B18A-BD3434F6A1E0}"/>
                </a:ext>
              </a:extLst>
            </p:cNvPr>
            <p:cNvSpPr/>
            <p:nvPr/>
          </p:nvSpPr>
          <p:spPr>
            <a:xfrm rot="2700000">
              <a:off x="304800" y="965970"/>
              <a:ext cx="1066799" cy="1066799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12" name="Owal 11">
              <a:extLst>
                <a:ext uri="{FF2B5EF4-FFF2-40B4-BE49-F238E27FC236}">
                  <a16:creationId xmlns:a16="http://schemas.microsoft.com/office/drawing/2014/main" id="{8763577F-7D99-42DD-8DEE-6CC576187D1E}"/>
                </a:ext>
              </a:extLst>
            </p:cNvPr>
            <p:cNvSpPr/>
            <p:nvPr/>
          </p:nvSpPr>
          <p:spPr>
            <a:xfrm rot="10800000">
              <a:off x="1815651" y="1342540"/>
              <a:ext cx="215724" cy="215724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13" name="Owal 12">
              <a:extLst>
                <a:ext uri="{FF2B5EF4-FFF2-40B4-BE49-F238E27FC236}">
                  <a16:creationId xmlns:a16="http://schemas.microsoft.com/office/drawing/2014/main" id="{4EF5F2E5-90C0-417E-8B26-0927E3086B9A}"/>
                </a:ext>
              </a:extLst>
            </p:cNvPr>
            <p:cNvSpPr/>
            <p:nvPr/>
          </p:nvSpPr>
          <p:spPr>
            <a:xfrm rot="10800000">
              <a:off x="183404" y="225822"/>
              <a:ext cx="474023" cy="474023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14" name="Owal 13">
              <a:extLst>
                <a:ext uri="{FF2B5EF4-FFF2-40B4-BE49-F238E27FC236}">
                  <a16:creationId xmlns:a16="http://schemas.microsoft.com/office/drawing/2014/main" id="{648150F6-4F74-4696-AF2C-455208042AA2}"/>
                </a:ext>
              </a:extLst>
            </p:cNvPr>
            <p:cNvSpPr/>
            <p:nvPr/>
          </p:nvSpPr>
          <p:spPr>
            <a:xfrm rot="10800000">
              <a:off x="583574" y="2333139"/>
              <a:ext cx="330825" cy="330825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16" name="Tytuł 1">
            <a:extLst>
              <a:ext uri="{FF2B5EF4-FFF2-40B4-BE49-F238E27FC236}">
                <a16:creationId xmlns:a16="http://schemas.microsoft.com/office/drawing/2014/main" id="{DF341ACE-BA74-497F-B0A2-112DCBB28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52" y="566127"/>
            <a:ext cx="10531448" cy="1490825"/>
          </a:xfrm>
        </p:spPr>
        <p:txBody>
          <a:bodyPr rtlCol="0" anchor="ctr">
            <a:normAutofit/>
          </a:bodyPr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 rtl="0"/>
            <a:r>
              <a:rPr lang="pl-PL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rPr>
              <a:t>Kliknij, aby edytować styl</a:t>
            </a:r>
          </a:p>
        </p:txBody>
      </p:sp>
      <p:sp>
        <p:nvSpPr>
          <p:cNvPr id="24" name="Tekst — symbol zastępczy 23">
            <a:extLst>
              <a:ext uri="{FF2B5EF4-FFF2-40B4-BE49-F238E27FC236}">
                <a16:creationId xmlns:a16="http://schemas.microsoft.com/office/drawing/2014/main" id="{03858BEB-3028-46B2-A113-0312EFEC21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2541" y="2346854"/>
            <a:ext cx="4360512" cy="552450"/>
          </a:xfrm>
        </p:spPr>
        <p:txBody>
          <a:bodyPr rtlCol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28" name="Tekst — symbol zastępczy 25">
            <a:extLst>
              <a:ext uri="{FF2B5EF4-FFF2-40B4-BE49-F238E27FC236}">
                <a16:creationId xmlns:a16="http://schemas.microsoft.com/office/drawing/2014/main" id="{04B6002D-221D-4D66-93ED-DAD87E6478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92191" y="2899269"/>
            <a:ext cx="4360862" cy="3215781"/>
          </a:xfrm>
        </p:spPr>
        <p:txBody>
          <a:bodyPr rtlCol="0">
            <a:normAutofit/>
          </a:bodyPr>
          <a:lstStyle>
            <a:lvl1pPr marL="285750" indent="-285750">
              <a:buClr>
                <a:schemeClr val="accent3"/>
              </a:buClr>
              <a:buFontTx/>
              <a:buChar char="+"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l-PL" noProof="0"/>
              <a:t>Kliknij, aby wstawić tekst</a:t>
            </a:r>
          </a:p>
        </p:txBody>
      </p:sp>
      <p:sp>
        <p:nvSpPr>
          <p:cNvPr id="31" name="Tekst — symbol zastępczy 23">
            <a:extLst>
              <a:ext uri="{FF2B5EF4-FFF2-40B4-BE49-F238E27FC236}">
                <a16:creationId xmlns:a16="http://schemas.microsoft.com/office/drawing/2014/main" id="{37B583B4-9EAA-4C7A-8DE1-DF310A0D24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7397" y="2346854"/>
            <a:ext cx="4360512" cy="552450"/>
          </a:xfrm>
        </p:spPr>
        <p:txBody>
          <a:bodyPr rtlCol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32" name="Tekst — symbol zastępczy 25">
            <a:extLst>
              <a:ext uri="{FF2B5EF4-FFF2-40B4-BE49-F238E27FC236}">
                <a16:creationId xmlns:a16="http://schemas.microsoft.com/office/drawing/2014/main" id="{694B9F6A-3683-47F2-8548-EA26CEADE5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7047" y="2899269"/>
            <a:ext cx="4360862" cy="3215781"/>
          </a:xfrm>
        </p:spPr>
        <p:txBody>
          <a:bodyPr rtlCol="0">
            <a:normAutofit/>
          </a:bodyPr>
          <a:lstStyle>
            <a:lvl1pPr marL="285750" indent="-285750">
              <a:buClr>
                <a:schemeClr val="accent3"/>
              </a:buClr>
              <a:buFontTx/>
              <a:buChar char="+"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l-PL" noProof="0"/>
              <a:t>Kliknij, aby wstawić tekst</a:t>
            </a:r>
          </a:p>
        </p:txBody>
      </p:sp>
      <p:sp>
        <p:nvSpPr>
          <p:cNvPr id="18" name="Data — symbol zastępczy 4">
            <a:extLst>
              <a:ext uri="{FF2B5EF4-FFF2-40B4-BE49-F238E27FC236}">
                <a16:creationId xmlns:a16="http://schemas.microsoft.com/office/drawing/2014/main" id="{1FDFCFD6-336A-4319-8946-39E7EC2C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/>
              <a:t>200XX-02-02</a:t>
            </a:r>
          </a:p>
        </p:txBody>
      </p:sp>
      <p:sp>
        <p:nvSpPr>
          <p:cNvPr id="19" name="Stopka — symbol zastępczy 5">
            <a:extLst>
              <a:ext uri="{FF2B5EF4-FFF2-40B4-BE49-F238E27FC236}">
                <a16:creationId xmlns:a16="http://schemas.microsoft.com/office/drawing/2014/main" id="{EDA87BDB-4AAD-4508-9D8E-9413194A6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20" name="Numer slajdu — symbol zastępczy 6">
            <a:extLst>
              <a:ext uri="{FF2B5EF4-FFF2-40B4-BE49-F238E27FC236}">
                <a16:creationId xmlns:a16="http://schemas.microsoft.com/office/drawing/2014/main" id="{972B28B4-16BA-417A-B46D-DBD7D41F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DFA5D71E-5CDF-4C93-8A75-5B916FDC5BEA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64250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— 3 kolumn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>
            <a:extLst>
              <a:ext uri="{FF2B5EF4-FFF2-40B4-BE49-F238E27FC236}">
                <a16:creationId xmlns:a16="http://schemas.microsoft.com/office/drawing/2014/main" id="{D8A1D0A1-1FD1-4F94-B2C0-06C2E203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3404" y="225822"/>
            <a:ext cx="1847971" cy="2438142"/>
            <a:chOff x="183404" y="225822"/>
            <a:chExt cx="1847971" cy="2438142"/>
          </a:xfrm>
        </p:grpSpPr>
        <p:sp useBgFill="1">
          <p:nvSpPr>
            <p:cNvPr id="11" name="Grafika 10">
              <a:extLst>
                <a:ext uri="{FF2B5EF4-FFF2-40B4-BE49-F238E27FC236}">
                  <a16:creationId xmlns:a16="http://schemas.microsoft.com/office/drawing/2014/main" id="{58CFF91A-90A9-4CD1-A803-636F9F1304A4}"/>
                </a:ext>
              </a:extLst>
            </p:cNvPr>
            <p:cNvSpPr/>
            <p:nvPr/>
          </p:nvSpPr>
          <p:spPr>
            <a:xfrm rot="2700000">
              <a:off x="304800" y="965970"/>
              <a:ext cx="1066799" cy="1066799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12" name="Owal 11">
              <a:extLst>
                <a:ext uri="{FF2B5EF4-FFF2-40B4-BE49-F238E27FC236}">
                  <a16:creationId xmlns:a16="http://schemas.microsoft.com/office/drawing/2014/main" id="{4FBC4BC7-0780-43F3-A67A-65EB564F696D}"/>
                </a:ext>
              </a:extLst>
            </p:cNvPr>
            <p:cNvSpPr/>
            <p:nvPr/>
          </p:nvSpPr>
          <p:spPr>
            <a:xfrm rot="10800000">
              <a:off x="1815651" y="1342540"/>
              <a:ext cx="215724" cy="215724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13" name="Owal 12">
              <a:extLst>
                <a:ext uri="{FF2B5EF4-FFF2-40B4-BE49-F238E27FC236}">
                  <a16:creationId xmlns:a16="http://schemas.microsoft.com/office/drawing/2014/main" id="{1CE0ABAF-CF8C-4E0D-A844-F01B6E85B2E3}"/>
                </a:ext>
              </a:extLst>
            </p:cNvPr>
            <p:cNvSpPr/>
            <p:nvPr/>
          </p:nvSpPr>
          <p:spPr>
            <a:xfrm rot="10800000">
              <a:off x="183404" y="225822"/>
              <a:ext cx="474023" cy="474023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14" name="Owal 13">
              <a:extLst>
                <a:ext uri="{FF2B5EF4-FFF2-40B4-BE49-F238E27FC236}">
                  <a16:creationId xmlns:a16="http://schemas.microsoft.com/office/drawing/2014/main" id="{5E894DEB-17BA-46D9-AF52-DFC04FC4E93A}"/>
                </a:ext>
              </a:extLst>
            </p:cNvPr>
            <p:cNvSpPr/>
            <p:nvPr/>
          </p:nvSpPr>
          <p:spPr>
            <a:xfrm rot="10800000">
              <a:off x="583574" y="2333139"/>
              <a:ext cx="330825" cy="330825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16" name="Tytuł 1">
            <a:extLst>
              <a:ext uri="{FF2B5EF4-FFF2-40B4-BE49-F238E27FC236}">
                <a16:creationId xmlns:a16="http://schemas.microsoft.com/office/drawing/2014/main" id="{30AFDACD-10D0-493F-9AA6-0C0AC8835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52" y="566127"/>
            <a:ext cx="10531448" cy="1490825"/>
          </a:xfrm>
        </p:spPr>
        <p:txBody>
          <a:bodyPr rtlCol="0" anchor="ctr">
            <a:normAutofit/>
          </a:bodyPr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 rtl="0"/>
            <a:r>
              <a:rPr lang="pl-PL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rPr>
              <a:t>Kliknij, aby edytować styl</a:t>
            </a:r>
          </a:p>
        </p:txBody>
      </p:sp>
      <p:sp>
        <p:nvSpPr>
          <p:cNvPr id="20" name="Tekst — symbol zastępczy 23">
            <a:extLst>
              <a:ext uri="{FF2B5EF4-FFF2-40B4-BE49-F238E27FC236}">
                <a16:creationId xmlns:a16="http://schemas.microsoft.com/office/drawing/2014/main" id="{FCFF65AC-D857-44D4-8C75-42685EEC82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1992" y="2346854"/>
            <a:ext cx="3303394" cy="552450"/>
          </a:xfrm>
        </p:spPr>
        <p:txBody>
          <a:bodyPr rtlCol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21" name="Tekst — symbol zastępczy 25">
            <a:extLst>
              <a:ext uri="{FF2B5EF4-FFF2-40B4-BE49-F238E27FC236}">
                <a16:creationId xmlns:a16="http://schemas.microsoft.com/office/drawing/2014/main" id="{CBC02743-732C-4B86-AB3D-5C05A02D0D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641" y="2899269"/>
            <a:ext cx="3303659" cy="3215781"/>
          </a:xfrm>
        </p:spPr>
        <p:txBody>
          <a:bodyPr rtlCol="0">
            <a:normAutofit/>
          </a:bodyPr>
          <a:lstStyle>
            <a:lvl1pPr marL="285750" indent="-285750">
              <a:buClr>
                <a:schemeClr val="accent3"/>
              </a:buClr>
              <a:buFontTx/>
              <a:buChar char="+"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l-PL" noProof="0"/>
              <a:t>Kliknij, aby wstawić tekst</a:t>
            </a:r>
          </a:p>
        </p:txBody>
      </p:sp>
      <p:sp>
        <p:nvSpPr>
          <p:cNvPr id="32" name="Tekst — symbol zastępczy 23">
            <a:extLst>
              <a:ext uri="{FF2B5EF4-FFF2-40B4-BE49-F238E27FC236}">
                <a16:creationId xmlns:a16="http://schemas.microsoft.com/office/drawing/2014/main" id="{01F8B39A-529F-4E49-AE13-52EC4704DE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3829" y="2346854"/>
            <a:ext cx="3303394" cy="552450"/>
          </a:xfrm>
        </p:spPr>
        <p:txBody>
          <a:bodyPr rtlCol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33" name="Tekst — symbol zastępczy 25">
            <a:extLst>
              <a:ext uri="{FF2B5EF4-FFF2-40B4-BE49-F238E27FC236}">
                <a16:creationId xmlns:a16="http://schemas.microsoft.com/office/drawing/2014/main" id="{2A6AE7B0-4281-44CE-83E8-FF70EB548A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53478" y="2899269"/>
            <a:ext cx="3303659" cy="3215781"/>
          </a:xfrm>
        </p:spPr>
        <p:txBody>
          <a:bodyPr rtlCol="0">
            <a:normAutofit/>
          </a:bodyPr>
          <a:lstStyle>
            <a:lvl1pPr marL="285750" indent="-285750">
              <a:buClr>
                <a:schemeClr val="accent3"/>
              </a:buClr>
              <a:buFontTx/>
              <a:buChar char="+"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l-PL" noProof="0"/>
              <a:t>Kliknij, aby wstawić tekst</a:t>
            </a:r>
          </a:p>
        </p:txBody>
      </p:sp>
      <p:sp>
        <p:nvSpPr>
          <p:cNvPr id="34" name="Tekst — symbol zastępczy 23">
            <a:extLst>
              <a:ext uri="{FF2B5EF4-FFF2-40B4-BE49-F238E27FC236}">
                <a16:creationId xmlns:a16="http://schemas.microsoft.com/office/drawing/2014/main" id="{9D1E92C6-323C-467F-8117-84624685E7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017" y="2333139"/>
            <a:ext cx="3303394" cy="552450"/>
          </a:xfrm>
        </p:spPr>
        <p:txBody>
          <a:bodyPr rtlCol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35" name="Tekst — symbol zastępczy 25">
            <a:extLst>
              <a:ext uri="{FF2B5EF4-FFF2-40B4-BE49-F238E27FC236}">
                <a16:creationId xmlns:a16="http://schemas.microsoft.com/office/drawing/2014/main" id="{E292D7CF-B506-4D5A-9747-949D560789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05666" y="2885554"/>
            <a:ext cx="3303659" cy="3215781"/>
          </a:xfrm>
        </p:spPr>
        <p:txBody>
          <a:bodyPr rtlCol="0">
            <a:normAutofit/>
          </a:bodyPr>
          <a:lstStyle>
            <a:lvl1pPr marL="285750" indent="-285750">
              <a:buClr>
                <a:schemeClr val="accent3"/>
              </a:buClr>
              <a:buFontTx/>
              <a:buChar char="+"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l-PL" noProof="0"/>
              <a:t>Kliknij, aby wstawić tekst</a:t>
            </a:r>
          </a:p>
        </p:txBody>
      </p:sp>
      <p:sp>
        <p:nvSpPr>
          <p:cNvPr id="17" name="Data — symbol zastępczy 4">
            <a:extLst>
              <a:ext uri="{FF2B5EF4-FFF2-40B4-BE49-F238E27FC236}">
                <a16:creationId xmlns:a16="http://schemas.microsoft.com/office/drawing/2014/main" id="{39C4FF29-BCBF-4D15-B2D8-AE2E1F389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/>
              <a:t>200XX-02-02</a:t>
            </a:r>
          </a:p>
        </p:txBody>
      </p:sp>
      <p:sp>
        <p:nvSpPr>
          <p:cNvPr id="18" name="Stopka — symbol zastępczy 5">
            <a:extLst>
              <a:ext uri="{FF2B5EF4-FFF2-40B4-BE49-F238E27FC236}">
                <a16:creationId xmlns:a16="http://schemas.microsoft.com/office/drawing/2014/main" id="{308F6E4A-924F-4513-8E2C-B2815410D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19" name="Numer slajdu — symbol zastępczy 6">
            <a:extLst>
              <a:ext uri="{FF2B5EF4-FFF2-40B4-BE49-F238E27FC236}">
                <a16:creationId xmlns:a16="http://schemas.microsoft.com/office/drawing/2014/main" id="{54E5349C-86B2-431A-A9BA-60665D179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DFA5D71E-5CDF-4C93-8A75-5B916FDC5BEA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212544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dsum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67E5D41C-AF53-4BB3-B90C-55B007BC4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403" y="4038599"/>
            <a:ext cx="4715498" cy="2235494"/>
          </a:xfrm>
        </p:spPr>
        <p:txBody>
          <a:bodyPr rtlCol="0" anchor="ctr">
            <a:normAutofit/>
          </a:bodyPr>
          <a:lstStyle/>
          <a:p>
            <a:pPr rtl="0"/>
            <a:r>
              <a:rPr lang="pl-PL" noProof="0">
                <a:cs typeface="Segoe UI" panose="020B0502040204020203" pitchFamily="34" charset="0"/>
              </a:rPr>
              <a:t>Kliknij, aby edytować styl</a:t>
            </a:r>
            <a:endParaRPr lang="pl-PL" noProof="0">
              <a:latin typeface="Aller" panose="020B06030202030202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Obraz — symbol zastępczy 14">
            <a:extLst>
              <a:ext uri="{FF2B5EF4-FFF2-40B4-BE49-F238E27FC236}">
                <a16:creationId xmlns:a16="http://schemas.microsoft.com/office/drawing/2014/main" id="{2F6A086D-145E-4C1B-B127-20F3EB74551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25" y="533400"/>
            <a:ext cx="3628551" cy="3297238"/>
          </a:xfrm>
          <a:custGeom>
            <a:avLst/>
            <a:gdLst>
              <a:gd name="connsiteX0" fmla="*/ 318559 w 3628551"/>
              <a:gd name="connsiteY0" fmla="*/ 1414022 h 3297238"/>
              <a:gd name="connsiteX1" fmla="*/ 187729 w 3628551"/>
              <a:gd name="connsiteY1" fmla="*/ 1544852 h 3297238"/>
              <a:gd name="connsiteX2" fmla="*/ 318559 w 3628551"/>
              <a:gd name="connsiteY2" fmla="*/ 1675682 h 3297238"/>
              <a:gd name="connsiteX3" fmla="*/ 449389 w 3628551"/>
              <a:gd name="connsiteY3" fmla="*/ 1544852 h 3297238"/>
              <a:gd name="connsiteX4" fmla="*/ 318559 w 3628551"/>
              <a:gd name="connsiteY4" fmla="*/ 1414022 h 3297238"/>
              <a:gd name="connsiteX5" fmla="*/ 0 w 3628551"/>
              <a:gd name="connsiteY5" fmla="*/ 0 h 3297238"/>
              <a:gd name="connsiteX6" fmla="*/ 3628551 w 3628551"/>
              <a:gd name="connsiteY6" fmla="*/ 0 h 3297238"/>
              <a:gd name="connsiteX7" fmla="*/ 3628551 w 3628551"/>
              <a:gd name="connsiteY7" fmla="*/ 3297238 h 3297238"/>
              <a:gd name="connsiteX8" fmla="*/ 0 w 3628551"/>
              <a:gd name="connsiteY8" fmla="*/ 3297238 h 3297238"/>
              <a:gd name="connsiteX9" fmla="*/ 0 w 3628551"/>
              <a:gd name="connsiteY9" fmla="*/ 1060944 h 3297238"/>
              <a:gd name="connsiteX10" fmla="*/ 93526 w 3628551"/>
              <a:gd name="connsiteY10" fmla="*/ 1154470 h 3297238"/>
              <a:gd name="connsiteX11" fmla="*/ 185334 w 3628551"/>
              <a:gd name="connsiteY11" fmla="*/ 1152160 h 3297238"/>
              <a:gd name="connsiteX12" fmla="*/ 187645 w 3628551"/>
              <a:gd name="connsiteY12" fmla="*/ 1060352 h 3297238"/>
              <a:gd name="connsiteX13" fmla="*/ 31028 w 3628551"/>
              <a:gd name="connsiteY13" fmla="*/ 903736 h 3297238"/>
              <a:gd name="connsiteX14" fmla="*/ 195727 w 3628551"/>
              <a:gd name="connsiteY14" fmla="*/ 739037 h 3297238"/>
              <a:gd name="connsiteX15" fmla="*/ 198037 w 3628551"/>
              <a:gd name="connsiteY15" fmla="*/ 647229 h 3297238"/>
              <a:gd name="connsiteX16" fmla="*/ 106229 w 3628551"/>
              <a:gd name="connsiteY16" fmla="*/ 649539 h 3297238"/>
              <a:gd name="connsiteX17" fmla="*/ 0 w 3628551"/>
              <a:gd name="connsiteY17" fmla="*/ 755768 h 329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28551" h="3297238">
                <a:moveTo>
                  <a:pt x="318559" y="1414022"/>
                </a:moveTo>
                <a:cubicBezTo>
                  <a:pt x="246304" y="1414022"/>
                  <a:pt x="187729" y="1472597"/>
                  <a:pt x="187729" y="1544852"/>
                </a:cubicBezTo>
                <a:cubicBezTo>
                  <a:pt x="187729" y="1617107"/>
                  <a:pt x="246304" y="1675682"/>
                  <a:pt x="318559" y="1675682"/>
                </a:cubicBezTo>
                <a:cubicBezTo>
                  <a:pt x="390814" y="1675682"/>
                  <a:pt x="449389" y="1617107"/>
                  <a:pt x="449389" y="1544852"/>
                </a:cubicBezTo>
                <a:cubicBezTo>
                  <a:pt x="449389" y="1472597"/>
                  <a:pt x="390814" y="1414022"/>
                  <a:pt x="318559" y="1414022"/>
                </a:cubicBezTo>
                <a:close/>
                <a:moveTo>
                  <a:pt x="0" y="0"/>
                </a:moveTo>
                <a:lnTo>
                  <a:pt x="3628551" y="0"/>
                </a:lnTo>
                <a:lnTo>
                  <a:pt x="3628551" y="3297238"/>
                </a:lnTo>
                <a:lnTo>
                  <a:pt x="0" y="3297238"/>
                </a:lnTo>
                <a:lnTo>
                  <a:pt x="0" y="1060944"/>
                </a:lnTo>
                <a:lnTo>
                  <a:pt x="93526" y="1154470"/>
                </a:lnTo>
                <a:cubicBezTo>
                  <a:pt x="118240" y="1179184"/>
                  <a:pt x="159345" y="1178149"/>
                  <a:pt x="185334" y="1152160"/>
                </a:cubicBezTo>
                <a:cubicBezTo>
                  <a:pt x="211324" y="1126171"/>
                  <a:pt x="212361" y="1085068"/>
                  <a:pt x="187645" y="1060352"/>
                </a:cubicBezTo>
                <a:lnTo>
                  <a:pt x="31028" y="903736"/>
                </a:lnTo>
                <a:lnTo>
                  <a:pt x="195727" y="739037"/>
                </a:lnTo>
                <a:cubicBezTo>
                  <a:pt x="221716" y="713048"/>
                  <a:pt x="222754" y="671945"/>
                  <a:pt x="198037" y="647229"/>
                </a:cubicBezTo>
                <a:cubicBezTo>
                  <a:pt x="173324" y="622515"/>
                  <a:pt x="132218" y="623550"/>
                  <a:pt x="106229" y="649539"/>
                </a:cubicBezTo>
                <a:lnTo>
                  <a:pt x="0" y="755768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32" name="Obraz — symbol zastępczy 27">
            <a:extLst>
              <a:ext uri="{FF2B5EF4-FFF2-40B4-BE49-F238E27FC236}">
                <a16:creationId xmlns:a16="http://schemas.microsoft.com/office/drawing/2014/main" id="{7F0E1CD0-7716-4ECA-95A0-1DAD5D7BB0E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91941" y="533400"/>
            <a:ext cx="3663496" cy="3297238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33" name="Obraz — symbol zastępczy 29">
            <a:extLst>
              <a:ext uri="{FF2B5EF4-FFF2-40B4-BE49-F238E27FC236}">
                <a16:creationId xmlns:a16="http://schemas.microsoft.com/office/drawing/2014/main" id="{DA591C55-F69F-4200-828A-2D6335F0513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32564" y="533400"/>
            <a:ext cx="3653023" cy="3297238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pl-PL" noProof="0"/>
              <a:t>Kliknij, aby dodać zdjęcie</a:t>
            </a:r>
          </a:p>
        </p:txBody>
      </p:sp>
      <p:sp>
        <p:nvSpPr>
          <p:cNvPr id="24" name="Tekst — symbol zastępczy 21">
            <a:extLst>
              <a:ext uri="{FF2B5EF4-FFF2-40B4-BE49-F238E27FC236}">
                <a16:creationId xmlns:a16="http://schemas.microsoft.com/office/drawing/2014/main" id="{6A0E906F-C44E-4A99-AFF8-D3402964E5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0" y="4038600"/>
            <a:ext cx="6199189" cy="2235200"/>
          </a:xfrm>
        </p:spPr>
        <p:txBody>
          <a:bodyPr rtlCol="0" anchor="ctr"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8" name="Data — symbol zastępczy 4">
            <a:extLst>
              <a:ext uri="{FF2B5EF4-FFF2-40B4-BE49-F238E27FC236}">
                <a16:creationId xmlns:a16="http://schemas.microsoft.com/office/drawing/2014/main" id="{0F951813-3955-4553-A366-5835C924A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2743200" cy="365125"/>
          </a:xfrm>
        </p:spPr>
        <p:txBody>
          <a:bodyPr rtlCol="0"/>
          <a:lstStyle/>
          <a:p>
            <a:pPr rtl="0"/>
            <a:r>
              <a:rPr lang="pl-PL" noProof="0"/>
              <a:t>200XX-02-02</a:t>
            </a:r>
          </a:p>
        </p:txBody>
      </p:sp>
      <p:sp>
        <p:nvSpPr>
          <p:cNvPr id="19" name="Stopka — symbol zastępczy 5">
            <a:extLst>
              <a:ext uri="{FF2B5EF4-FFF2-40B4-BE49-F238E27FC236}">
                <a16:creationId xmlns:a16="http://schemas.microsoft.com/office/drawing/2014/main" id="{B1F7E77F-0625-469F-B5F7-157B7B05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20" name="Numer slajdu — symbol zastępczy 6">
            <a:extLst>
              <a:ext uri="{FF2B5EF4-FFF2-40B4-BE49-F238E27FC236}">
                <a16:creationId xmlns:a16="http://schemas.microsoft.com/office/drawing/2014/main" id="{C84C6DAD-05C6-4F35-8750-E504AD54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DF0A57B7-7651-4DB0-ACED-9BDE318828E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68350" y="1944688"/>
            <a:ext cx="256827" cy="261937"/>
          </a:xfrm>
          <a:prstGeom prst="ellipse">
            <a:avLst/>
          </a:prstGeom>
          <a:solidFill>
            <a:schemeClr val="bg1"/>
          </a:solidFill>
          <a:ln w="3848" cap="flat">
            <a:noFill/>
            <a:prstDash val="solid"/>
            <a:miter/>
          </a:ln>
          <a:effectLst>
            <a:glow rad="152400">
              <a:srgbClr val="000000">
                <a:alpha val="4000"/>
              </a:srgbClr>
            </a:glow>
            <a:outerShdw blurRad="101600" dist="38100" dir="16200000" rotWithShape="0">
              <a:srgbClr val="000000">
                <a:alpha val="5000"/>
              </a:srgbClr>
            </a:outerShdw>
          </a:effectLst>
        </p:spPr>
        <p:txBody>
          <a:bodyPr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800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pl-PL" noProof="0"/>
              <a:t>X</a:t>
            </a:r>
          </a:p>
        </p:txBody>
      </p:sp>
      <p:sp>
        <p:nvSpPr>
          <p:cNvPr id="28" name="Tekst — symbol zastępczy 27">
            <a:extLst>
              <a:ext uri="{FF2B5EF4-FFF2-40B4-BE49-F238E27FC236}">
                <a16:creationId xmlns:a16="http://schemas.microsoft.com/office/drawing/2014/main" id="{5A62BA73-D580-45D8-8B0F-D2BBC0B582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18893241">
            <a:off x="153842" y="1083887"/>
            <a:ext cx="731521" cy="707965"/>
          </a:xfrm>
          <a:custGeom>
            <a:avLst/>
            <a:gdLst>
              <a:gd name="connsiteX0" fmla="*/ 713237 w 731521"/>
              <a:gd name="connsiteY0" fmla="*/ 308718 h 707965"/>
              <a:gd name="connsiteX1" fmla="*/ 731521 w 731521"/>
              <a:gd name="connsiteY1" fmla="*/ 352774 h 707965"/>
              <a:gd name="connsiteX2" fmla="*/ 669242 w 731521"/>
              <a:gd name="connsiteY2" fmla="*/ 415141 h 707965"/>
              <a:gd name="connsiteX3" fmla="*/ 428024 w 731521"/>
              <a:gd name="connsiteY3" fmla="*/ 415309 h 707965"/>
              <a:gd name="connsiteX4" fmla="*/ 428024 w 731521"/>
              <a:gd name="connsiteY4" fmla="*/ 645642 h 707965"/>
              <a:gd name="connsiteX5" fmla="*/ 365701 w 731521"/>
              <a:gd name="connsiteY5" fmla="*/ 707965 h 707965"/>
              <a:gd name="connsiteX6" fmla="*/ 365702 w 731521"/>
              <a:gd name="connsiteY6" fmla="*/ 707964 h 707965"/>
              <a:gd name="connsiteX7" fmla="*/ 303379 w 731521"/>
              <a:gd name="connsiteY7" fmla="*/ 645641 h 707965"/>
              <a:gd name="connsiteX8" fmla="*/ 303379 w 731521"/>
              <a:gd name="connsiteY8" fmla="*/ 415395 h 707965"/>
              <a:gd name="connsiteX9" fmla="*/ 62367 w 731521"/>
              <a:gd name="connsiteY9" fmla="*/ 415563 h 707965"/>
              <a:gd name="connsiteX10" fmla="*/ 0 w 731521"/>
              <a:gd name="connsiteY10" fmla="*/ 353284 h 707965"/>
              <a:gd name="connsiteX11" fmla="*/ 1 w 731521"/>
              <a:gd name="connsiteY11" fmla="*/ 353285 h 707965"/>
              <a:gd name="connsiteX12" fmla="*/ 62281 w 731521"/>
              <a:gd name="connsiteY12" fmla="*/ 290918 h 707965"/>
              <a:gd name="connsiteX13" fmla="*/ 303379 w 731521"/>
              <a:gd name="connsiteY13" fmla="*/ 290750 h 707965"/>
              <a:gd name="connsiteX14" fmla="*/ 303379 w 731521"/>
              <a:gd name="connsiteY14" fmla="*/ 62323 h 707965"/>
              <a:gd name="connsiteX15" fmla="*/ 365702 w 731521"/>
              <a:gd name="connsiteY15" fmla="*/ 0 h 707965"/>
              <a:gd name="connsiteX16" fmla="*/ 428025 w 731521"/>
              <a:gd name="connsiteY16" fmla="*/ 62323 h 707965"/>
              <a:gd name="connsiteX17" fmla="*/ 428025 w 731521"/>
              <a:gd name="connsiteY17" fmla="*/ 290663 h 707965"/>
              <a:gd name="connsiteX18" fmla="*/ 669155 w 731521"/>
              <a:gd name="connsiteY18" fmla="*/ 290495 h 707965"/>
              <a:gd name="connsiteX19" fmla="*/ 713237 w 731521"/>
              <a:gd name="connsiteY19" fmla="*/ 308718 h 707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1521" h="707965">
                <a:moveTo>
                  <a:pt x="713237" y="308718"/>
                </a:moveTo>
                <a:cubicBezTo>
                  <a:pt x="724523" y="319988"/>
                  <a:pt x="731509" y="335564"/>
                  <a:pt x="731521" y="352774"/>
                </a:cubicBezTo>
                <a:cubicBezTo>
                  <a:pt x="731545" y="387194"/>
                  <a:pt x="703662" y="415117"/>
                  <a:pt x="669242" y="415141"/>
                </a:cubicBezTo>
                <a:lnTo>
                  <a:pt x="428024" y="415309"/>
                </a:lnTo>
                <a:lnTo>
                  <a:pt x="428024" y="645642"/>
                </a:lnTo>
                <a:cubicBezTo>
                  <a:pt x="428024" y="680062"/>
                  <a:pt x="400121" y="707965"/>
                  <a:pt x="365701" y="707965"/>
                </a:cubicBezTo>
                <a:lnTo>
                  <a:pt x="365702" y="707964"/>
                </a:lnTo>
                <a:cubicBezTo>
                  <a:pt x="331282" y="707964"/>
                  <a:pt x="303379" y="680061"/>
                  <a:pt x="303379" y="645641"/>
                </a:cubicBezTo>
                <a:lnTo>
                  <a:pt x="303379" y="415395"/>
                </a:lnTo>
                <a:lnTo>
                  <a:pt x="62367" y="415563"/>
                </a:lnTo>
                <a:cubicBezTo>
                  <a:pt x="27947" y="415587"/>
                  <a:pt x="24" y="387704"/>
                  <a:pt x="0" y="353284"/>
                </a:cubicBezTo>
                <a:lnTo>
                  <a:pt x="1" y="353285"/>
                </a:lnTo>
                <a:cubicBezTo>
                  <a:pt x="-23" y="318865"/>
                  <a:pt x="27861" y="290942"/>
                  <a:pt x="62281" y="290918"/>
                </a:cubicBezTo>
                <a:lnTo>
                  <a:pt x="303379" y="290750"/>
                </a:lnTo>
                <a:lnTo>
                  <a:pt x="303379" y="62323"/>
                </a:lnTo>
                <a:cubicBezTo>
                  <a:pt x="303379" y="27903"/>
                  <a:pt x="331282" y="0"/>
                  <a:pt x="365702" y="0"/>
                </a:cubicBezTo>
                <a:cubicBezTo>
                  <a:pt x="400122" y="0"/>
                  <a:pt x="428025" y="27903"/>
                  <a:pt x="428025" y="62323"/>
                </a:cubicBezTo>
                <a:lnTo>
                  <a:pt x="428025" y="290663"/>
                </a:lnTo>
                <a:lnTo>
                  <a:pt x="669155" y="290495"/>
                </a:lnTo>
                <a:cubicBezTo>
                  <a:pt x="686365" y="290483"/>
                  <a:pt x="701950" y="297448"/>
                  <a:pt x="713237" y="308718"/>
                </a:cubicBezTo>
                <a:close/>
              </a:path>
            </a:pathLst>
          </a:custGeom>
          <a:solidFill>
            <a:schemeClr val="bg1"/>
          </a:solidFill>
          <a:ln w="3848" cap="flat">
            <a:noFill/>
            <a:prstDash val="solid"/>
            <a:miter/>
          </a:ln>
          <a:effectLst>
            <a:glow rad="152400">
              <a:srgbClr val="000000">
                <a:alpha val="4000"/>
              </a:srgbClr>
            </a:glow>
            <a:outerShdw blurRad="101600" dist="38100" dir="16200000" rotWithShape="0">
              <a:srgbClr val="000000">
                <a:alpha val="5000"/>
              </a:srgb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US" sz="800" dirty="0">
                <a:solidFill>
                  <a:schemeClr val="bg1"/>
                </a:solidFill>
              </a:defRPr>
            </a:lvl1pPr>
          </a:lstStyle>
          <a:p>
            <a:pPr marL="228600" lvl="0" indent="-228600" algn="ctr" rtl="0">
              <a:spcBef>
                <a:spcPts val="0"/>
              </a:spcBef>
            </a:pPr>
            <a:r>
              <a:rPr lang="pl-PL" noProof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17219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mkni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Owal 8">
            <a:extLst>
              <a:ext uri="{FF2B5EF4-FFF2-40B4-BE49-F238E27FC236}">
                <a16:creationId xmlns:a16="http://schemas.microsoft.com/office/drawing/2014/main" id="{CE03E97F-76F9-45EC-AE80-C1D5F8B5A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2422250" y="1219200"/>
            <a:ext cx="373689" cy="373689"/>
          </a:xfrm>
          <a:prstGeom prst="ellipse">
            <a:avLst/>
          </a:prstGeom>
          <a:ln w="3848" cap="flat">
            <a:noFill/>
            <a:prstDash val="solid"/>
            <a:miter/>
          </a:ln>
          <a:effectLst>
            <a:glow rad="152400">
              <a:srgbClr val="000000">
                <a:alpha val="4000"/>
              </a:srgbClr>
            </a:glow>
            <a:outerShdw blurRad="101600" dist="38100" dir="16200000" rotWithShape="0">
              <a:srgbClr val="000000">
                <a:alpha val="5000"/>
              </a:srgbClr>
            </a:outerShdw>
          </a:effectLst>
        </p:spPr>
        <p:txBody>
          <a:bodyPr rtlCol="0" anchor="ctr"/>
          <a:lstStyle/>
          <a:p>
            <a:pPr rtl="0"/>
            <a:endParaRPr lang="pl-PL" noProof="0"/>
          </a:p>
        </p:txBody>
      </p:sp>
      <p:sp useBgFill="1">
        <p:nvSpPr>
          <p:cNvPr id="10" name="Grafika 10">
            <a:extLst>
              <a:ext uri="{FF2B5EF4-FFF2-40B4-BE49-F238E27FC236}">
                <a16:creationId xmlns:a16="http://schemas.microsoft.com/office/drawing/2014/main" id="{C3FCAC5B-085B-4039-869E-017D5522A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00000">
            <a:off x="145890" y="28456"/>
            <a:ext cx="1977027" cy="1977027"/>
          </a:xfrm>
          <a:custGeom>
            <a:avLst/>
            <a:gdLst>
              <a:gd name="connsiteX0" fmla="*/ 4053340 w 6859500"/>
              <a:gd name="connsiteY0" fmla="*/ 6235893 h 6859500"/>
              <a:gd name="connsiteX1" fmla="*/ 4053340 w 6859500"/>
              <a:gd name="connsiteY1" fmla="*/ 4053340 h 6859500"/>
              <a:gd name="connsiteX2" fmla="*/ 6235893 w 6859500"/>
              <a:gd name="connsiteY2" fmla="*/ 4053340 h 6859500"/>
              <a:gd name="connsiteX3" fmla="*/ 6859501 w 6859500"/>
              <a:gd name="connsiteY3" fmla="*/ 3429731 h 6859500"/>
              <a:gd name="connsiteX4" fmla="*/ 6235893 w 6859500"/>
              <a:gd name="connsiteY4" fmla="*/ 2806123 h 6859500"/>
              <a:gd name="connsiteX5" fmla="*/ 4053340 w 6859500"/>
              <a:gd name="connsiteY5" fmla="*/ 2806123 h 6859500"/>
              <a:gd name="connsiteX6" fmla="*/ 4053340 w 6859500"/>
              <a:gd name="connsiteY6" fmla="*/ 623608 h 6859500"/>
              <a:gd name="connsiteX7" fmla="*/ 3429731 w 6859500"/>
              <a:gd name="connsiteY7" fmla="*/ 0 h 6859500"/>
              <a:gd name="connsiteX8" fmla="*/ 2806123 w 6859500"/>
              <a:gd name="connsiteY8" fmla="*/ 623608 h 6859500"/>
              <a:gd name="connsiteX9" fmla="*/ 2806123 w 6859500"/>
              <a:gd name="connsiteY9" fmla="*/ 2806161 h 6859500"/>
              <a:gd name="connsiteX10" fmla="*/ 623608 w 6859500"/>
              <a:gd name="connsiteY10" fmla="*/ 2806161 h 6859500"/>
              <a:gd name="connsiteX11" fmla="*/ 0 w 6859500"/>
              <a:gd name="connsiteY11" fmla="*/ 3429731 h 6859500"/>
              <a:gd name="connsiteX12" fmla="*/ 623608 w 6859500"/>
              <a:gd name="connsiteY12" fmla="*/ 4053340 h 6859500"/>
              <a:gd name="connsiteX13" fmla="*/ 2806161 w 6859500"/>
              <a:gd name="connsiteY13" fmla="*/ 4053340 h 6859500"/>
              <a:gd name="connsiteX14" fmla="*/ 2806161 w 6859500"/>
              <a:gd name="connsiteY14" fmla="*/ 6235893 h 6859500"/>
              <a:gd name="connsiteX15" fmla="*/ 3429770 w 6859500"/>
              <a:gd name="connsiteY15" fmla="*/ 6859501 h 6859500"/>
              <a:gd name="connsiteX16" fmla="*/ 4053340 w 6859500"/>
              <a:gd name="connsiteY16" fmla="*/ 6235893 h 685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59500" h="6859500">
                <a:moveTo>
                  <a:pt x="4053340" y="6235893"/>
                </a:moveTo>
                <a:lnTo>
                  <a:pt x="4053340" y="4053340"/>
                </a:lnTo>
                <a:lnTo>
                  <a:pt x="6235893" y="4053340"/>
                </a:lnTo>
                <a:cubicBezTo>
                  <a:pt x="6580293" y="4053340"/>
                  <a:pt x="6859501" y="3774132"/>
                  <a:pt x="6859501" y="3429731"/>
                </a:cubicBezTo>
                <a:cubicBezTo>
                  <a:pt x="6859501" y="3085330"/>
                  <a:pt x="6580332" y="2806123"/>
                  <a:pt x="6235893" y="2806123"/>
                </a:cubicBezTo>
                <a:lnTo>
                  <a:pt x="4053340" y="2806123"/>
                </a:lnTo>
                <a:lnTo>
                  <a:pt x="4053340" y="623608"/>
                </a:lnTo>
                <a:cubicBezTo>
                  <a:pt x="4053340" y="279208"/>
                  <a:pt x="3774171" y="0"/>
                  <a:pt x="3429731" y="0"/>
                </a:cubicBezTo>
                <a:cubicBezTo>
                  <a:pt x="3085330" y="0"/>
                  <a:pt x="2806123" y="279208"/>
                  <a:pt x="2806123" y="623608"/>
                </a:cubicBezTo>
                <a:lnTo>
                  <a:pt x="2806123" y="2806161"/>
                </a:lnTo>
                <a:lnTo>
                  <a:pt x="623608" y="2806161"/>
                </a:lnTo>
                <a:cubicBezTo>
                  <a:pt x="279208" y="2806161"/>
                  <a:pt x="0" y="3085369"/>
                  <a:pt x="0" y="3429731"/>
                </a:cubicBezTo>
                <a:cubicBezTo>
                  <a:pt x="0" y="3774132"/>
                  <a:pt x="279208" y="4053340"/>
                  <a:pt x="623608" y="4053340"/>
                </a:cubicBezTo>
                <a:lnTo>
                  <a:pt x="2806161" y="4053340"/>
                </a:lnTo>
                <a:lnTo>
                  <a:pt x="2806161" y="6235893"/>
                </a:lnTo>
                <a:cubicBezTo>
                  <a:pt x="2806161" y="6580293"/>
                  <a:pt x="3085369" y="6859501"/>
                  <a:pt x="3429770" y="6859501"/>
                </a:cubicBezTo>
                <a:cubicBezTo>
                  <a:pt x="3774171" y="6859501"/>
                  <a:pt x="4053340" y="6580293"/>
                  <a:pt x="4053340" y="6235893"/>
                </a:cubicBezTo>
                <a:close/>
              </a:path>
            </a:pathLst>
          </a:custGeom>
          <a:ln w="3848" cap="flat">
            <a:noFill/>
            <a:prstDash val="solid"/>
            <a:miter/>
          </a:ln>
          <a:effectLst>
            <a:glow rad="152400">
              <a:srgbClr val="000000">
                <a:alpha val="4000"/>
              </a:srgbClr>
            </a:glow>
            <a:outerShdw blurRad="101600" dist="38100" dir="16200000" rotWithShape="0">
              <a:srgbClr val="000000">
                <a:alpha val="5000"/>
              </a:srgbClr>
            </a:outerShdw>
          </a:effectLst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5BA51163-2B3E-42EC-9F43-B0BBBAB57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634" y="728905"/>
            <a:ext cx="5893683" cy="3184274"/>
          </a:xfrm>
        </p:spPr>
        <p:txBody>
          <a:bodyPr rtlCol="0" anchor="b">
            <a:normAutofit/>
          </a:bodyPr>
          <a:lstStyle/>
          <a:p>
            <a:pPr algn="l" rtl="0"/>
            <a:r>
              <a:rPr lang="pl-PL" sz="5400" noProof="0"/>
              <a:t>Kliknij, aby edytować styl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B7A0A2EA-07DC-44D9-B650-F1F2DC25B0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754" y="4092681"/>
            <a:ext cx="5926564" cy="2500206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buClr>
                <a:schemeClr val="accent6"/>
              </a:buCl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15" name="Data — symbol zastępczy 10">
            <a:extLst>
              <a:ext uri="{FF2B5EF4-FFF2-40B4-BE49-F238E27FC236}">
                <a16:creationId xmlns:a16="http://schemas.microsoft.com/office/drawing/2014/main" id="{79CBD6DC-50A5-42AC-B06C-16CD14A3E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2743200" cy="365125"/>
          </a:xfrm>
        </p:spPr>
        <p:txBody>
          <a:bodyPr rtlCol="0"/>
          <a:lstStyle/>
          <a:p>
            <a:pPr rtl="0"/>
            <a:r>
              <a:rPr lang="pl-PL" noProof="0"/>
              <a:t>20XX-02-02</a:t>
            </a:r>
          </a:p>
        </p:txBody>
      </p:sp>
      <p:sp>
        <p:nvSpPr>
          <p:cNvPr id="16" name="Stopka — symbol zastępczy 11">
            <a:extLst>
              <a:ext uri="{FF2B5EF4-FFF2-40B4-BE49-F238E27FC236}">
                <a16:creationId xmlns:a16="http://schemas.microsoft.com/office/drawing/2014/main" id="{AEB7CDBA-0E82-4480-9708-7E305596A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400800"/>
            <a:ext cx="3657600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13" name="Obraz — symbol zastępczy 12">
            <a:extLst>
              <a:ext uri="{FF2B5EF4-FFF2-40B4-BE49-F238E27FC236}">
                <a16:creationId xmlns:a16="http://schemas.microsoft.com/office/drawing/2014/main" id="{F7AE4B01-8A3C-46A5-A1F0-E67DE4EC8A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31075" y="0"/>
            <a:ext cx="4860925" cy="6858000"/>
          </a:xfrm>
          <a:custGeom>
            <a:avLst/>
            <a:gdLst>
              <a:gd name="connsiteX0" fmla="*/ 0 w 4860925"/>
              <a:gd name="connsiteY0" fmla="*/ 0 h 6858000"/>
              <a:gd name="connsiteX1" fmla="*/ 4860925 w 4860925"/>
              <a:gd name="connsiteY1" fmla="*/ 0 h 6858000"/>
              <a:gd name="connsiteX2" fmla="*/ 4860925 w 4860925"/>
              <a:gd name="connsiteY2" fmla="*/ 6858000 h 6858000"/>
              <a:gd name="connsiteX3" fmla="*/ 0 w 4860925"/>
              <a:gd name="connsiteY3" fmla="*/ 6858000 h 6858000"/>
              <a:gd name="connsiteX4" fmla="*/ 0 w 4860925"/>
              <a:gd name="connsiteY4" fmla="*/ 5663791 h 6858000"/>
              <a:gd name="connsiteX5" fmla="*/ 158149 w 4860925"/>
              <a:gd name="connsiteY5" fmla="*/ 5821940 h 6858000"/>
              <a:gd name="connsiteX6" fmla="*/ 250704 w 4860925"/>
              <a:gd name="connsiteY6" fmla="*/ 5821940 h 6858000"/>
              <a:gd name="connsiteX7" fmla="*/ 250704 w 4860925"/>
              <a:gd name="connsiteY7" fmla="*/ 5729385 h 6858000"/>
              <a:gd name="connsiteX8" fmla="*/ 88738 w 4860925"/>
              <a:gd name="connsiteY8" fmla="*/ 5567420 h 6858000"/>
              <a:gd name="connsiteX9" fmla="*/ 250701 w 4860925"/>
              <a:gd name="connsiteY9" fmla="*/ 5405457 h 6858000"/>
              <a:gd name="connsiteX10" fmla="*/ 250701 w 4860925"/>
              <a:gd name="connsiteY10" fmla="*/ 5312902 h 6858000"/>
              <a:gd name="connsiteX11" fmla="*/ 158146 w 4860925"/>
              <a:gd name="connsiteY11" fmla="*/ 5312902 h 6858000"/>
              <a:gd name="connsiteX12" fmla="*/ 0 w 4860925"/>
              <a:gd name="connsiteY12" fmla="*/ 54710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0925" h="6858000">
                <a:moveTo>
                  <a:pt x="0" y="0"/>
                </a:moveTo>
                <a:lnTo>
                  <a:pt x="4860925" y="0"/>
                </a:lnTo>
                <a:lnTo>
                  <a:pt x="4860925" y="6858000"/>
                </a:lnTo>
                <a:lnTo>
                  <a:pt x="0" y="6858000"/>
                </a:lnTo>
                <a:lnTo>
                  <a:pt x="0" y="5663791"/>
                </a:lnTo>
                <a:lnTo>
                  <a:pt x="158149" y="5821940"/>
                </a:lnTo>
                <a:cubicBezTo>
                  <a:pt x="183706" y="5847497"/>
                  <a:pt x="225146" y="5847497"/>
                  <a:pt x="250704" y="5821940"/>
                </a:cubicBezTo>
                <a:cubicBezTo>
                  <a:pt x="276261" y="5796382"/>
                  <a:pt x="276264" y="5754945"/>
                  <a:pt x="250704" y="5729385"/>
                </a:cubicBezTo>
                <a:lnTo>
                  <a:pt x="88738" y="5567420"/>
                </a:lnTo>
                <a:lnTo>
                  <a:pt x="250701" y="5405457"/>
                </a:lnTo>
                <a:cubicBezTo>
                  <a:pt x="276258" y="5379899"/>
                  <a:pt x="276261" y="5338463"/>
                  <a:pt x="250701" y="5312902"/>
                </a:cubicBezTo>
                <a:cubicBezTo>
                  <a:pt x="225143" y="5287344"/>
                  <a:pt x="183703" y="5287344"/>
                  <a:pt x="158146" y="5312902"/>
                </a:cubicBezTo>
                <a:lnTo>
                  <a:pt x="0" y="5471047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pPr rtl="0"/>
            <a:r>
              <a:rPr lang="pl-PL" noProof="0"/>
              <a:t>Wstaw zdjęcie tutaj</a:t>
            </a:r>
          </a:p>
        </p:txBody>
      </p:sp>
      <p:sp>
        <p:nvSpPr>
          <p:cNvPr id="17" name="Numer slajdu — symbol zastępczy 12">
            <a:extLst>
              <a:ext uri="{FF2B5EF4-FFF2-40B4-BE49-F238E27FC236}">
                <a16:creationId xmlns:a16="http://schemas.microsoft.com/office/drawing/2014/main" id="{92F0D34E-56DB-45B4-B7F0-CE5961F9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noProof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‹#›</a:t>
            </a:fld>
            <a:endParaRPr lang="pl-PL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14" name="Grafika 10">
            <a:extLst>
              <a:ext uri="{FF2B5EF4-FFF2-40B4-BE49-F238E27FC236}">
                <a16:creationId xmlns:a16="http://schemas.microsoft.com/office/drawing/2014/main" id="{6EFE6B19-328D-40CF-90BA-F287CC59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00000">
            <a:off x="6967314" y="5207478"/>
            <a:ext cx="719888" cy="719888"/>
          </a:xfrm>
          <a:custGeom>
            <a:avLst/>
            <a:gdLst>
              <a:gd name="connsiteX0" fmla="*/ 4053340 w 6859500"/>
              <a:gd name="connsiteY0" fmla="*/ 6235893 h 6859500"/>
              <a:gd name="connsiteX1" fmla="*/ 4053340 w 6859500"/>
              <a:gd name="connsiteY1" fmla="*/ 4053340 h 6859500"/>
              <a:gd name="connsiteX2" fmla="*/ 6235893 w 6859500"/>
              <a:gd name="connsiteY2" fmla="*/ 4053340 h 6859500"/>
              <a:gd name="connsiteX3" fmla="*/ 6859501 w 6859500"/>
              <a:gd name="connsiteY3" fmla="*/ 3429731 h 6859500"/>
              <a:gd name="connsiteX4" fmla="*/ 6235893 w 6859500"/>
              <a:gd name="connsiteY4" fmla="*/ 2806123 h 6859500"/>
              <a:gd name="connsiteX5" fmla="*/ 4053340 w 6859500"/>
              <a:gd name="connsiteY5" fmla="*/ 2806123 h 6859500"/>
              <a:gd name="connsiteX6" fmla="*/ 4053340 w 6859500"/>
              <a:gd name="connsiteY6" fmla="*/ 623608 h 6859500"/>
              <a:gd name="connsiteX7" fmla="*/ 3429731 w 6859500"/>
              <a:gd name="connsiteY7" fmla="*/ 0 h 6859500"/>
              <a:gd name="connsiteX8" fmla="*/ 2806123 w 6859500"/>
              <a:gd name="connsiteY8" fmla="*/ 623608 h 6859500"/>
              <a:gd name="connsiteX9" fmla="*/ 2806123 w 6859500"/>
              <a:gd name="connsiteY9" fmla="*/ 2806161 h 6859500"/>
              <a:gd name="connsiteX10" fmla="*/ 623608 w 6859500"/>
              <a:gd name="connsiteY10" fmla="*/ 2806161 h 6859500"/>
              <a:gd name="connsiteX11" fmla="*/ 0 w 6859500"/>
              <a:gd name="connsiteY11" fmla="*/ 3429731 h 6859500"/>
              <a:gd name="connsiteX12" fmla="*/ 623608 w 6859500"/>
              <a:gd name="connsiteY12" fmla="*/ 4053340 h 6859500"/>
              <a:gd name="connsiteX13" fmla="*/ 2806161 w 6859500"/>
              <a:gd name="connsiteY13" fmla="*/ 4053340 h 6859500"/>
              <a:gd name="connsiteX14" fmla="*/ 2806161 w 6859500"/>
              <a:gd name="connsiteY14" fmla="*/ 6235893 h 6859500"/>
              <a:gd name="connsiteX15" fmla="*/ 3429770 w 6859500"/>
              <a:gd name="connsiteY15" fmla="*/ 6859501 h 6859500"/>
              <a:gd name="connsiteX16" fmla="*/ 4053340 w 6859500"/>
              <a:gd name="connsiteY16" fmla="*/ 6235893 h 685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59500" h="6859500">
                <a:moveTo>
                  <a:pt x="4053340" y="6235893"/>
                </a:moveTo>
                <a:lnTo>
                  <a:pt x="4053340" y="4053340"/>
                </a:lnTo>
                <a:lnTo>
                  <a:pt x="6235893" y="4053340"/>
                </a:lnTo>
                <a:cubicBezTo>
                  <a:pt x="6580293" y="4053340"/>
                  <a:pt x="6859501" y="3774132"/>
                  <a:pt x="6859501" y="3429731"/>
                </a:cubicBezTo>
                <a:cubicBezTo>
                  <a:pt x="6859501" y="3085330"/>
                  <a:pt x="6580332" y="2806123"/>
                  <a:pt x="6235893" y="2806123"/>
                </a:cubicBezTo>
                <a:lnTo>
                  <a:pt x="4053340" y="2806123"/>
                </a:lnTo>
                <a:lnTo>
                  <a:pt x="4053340" y="623608"/>
                </a:lnTo>
                <a:cubicBezTo>
                  <a:pt x="4053340" y="279208"/>
                  <a:pt x="3774171" y="0"/>
                  <a:pt x="3429731" y="0"/>
                </a:cubicBezTo>
                <a:cubicBezTo>
                  <a:pt x="3085330" y="0"/>
                  <a:pt x="2806123" y="279208"/>
                  <a:pt x="2806123" y="623608"/>
                </a:cubicBezTo>
                <a:lnTo>
                  <a:pt x="2806123" y="2806161"/>
                </a:lnTo>
                <a:lnTo>
                  <a:pt x="623608" y="2806161"/>
                </a:lnTo>
                <a:cubicBezTo>
                  <a:pt x="279208" y="2806161"/>
                  <a:pt x="0" y="3085369"/>
                  <a:pt x="0" y="3429731"/>
                </a:cubicBezTo>
                <a:cubicBezTo>
                  <a:pt x="0" y="3774132"/>
                  <a:pt x="279208" y="4053340"/>
                  <a:pt x="623608" y="4053340"/>
                </a:cubicBezTo>
                <a:lnTo>
                  <a:pt x="2806161" y="4053340"/>
                </a:lnTo>
                <a:lnTo>
                  <a:pt x="2806161" y="6235893"/>
                </a:lnTo>
                <a:cubicBezTo>
                  <a:pt x="2806161" y="6580293"/>
                  <a:pt x="3085369" y="6859501"/>
                  <a:pt x="3429770" y="6859501"/>
                </a:cubicBezTo>
                <a:cubicBezTo>
                  <a:pt x="3774171" y="6859501"/>
                  <a:pt x="4053340" y="6580293"/>
                  <a:pt x="4053340" y="6235893"/>
                </a:cubicBezTo>
                <a:close/>
              </a:path>
            </a:pathLst>
          </a:custGeom>
          <a:ln w="3848" cap="flat">
            <a:noFill/>
            <a:prstDash val="solid"/>
            <a:miter/>
          </a:ln>
          <a:effectLst>
            <a:glow rad="152400">
              <a:srgbClr val="000000">
                <a:alpha val="4000"/>
              </a:srgbClr>
            </a:glow>
            <a:outerShdw blurRad="101600" dist="38100" dir="16200000" rotWithShape="0">
              <a:srgbClr val="000000">
                <a:alpha val="5000"/>
              </a:srgbClr>
            </a:outerShdw>
          </a:effectLst>
        </p:spPr>
        <p:txBody>
          <a:bodyPr rtlCol="0" anchor="ctr"/>
          <a:lstStyle/>
          <a:p>
            <a:pPr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354976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spotka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8">
            <a:extLst>
              <a:ext uri="{FF2B5EF4-FFF2-40B4-BE49-F238E27FC236}">
                <a16:creationId xmlns:a16="http://schemas.microsoft.com/office/drawing/2014/main" id="{0BE28B89-23CB-4E2C-9090-24A7CDF75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7986" y="173174"/>
            <a:ext cx="11687253" cy="6145490"/>
            <a:chOff x="127986" y="173174"/>
            <a:chExt cx="11687253" cy="6145490"/>
          </a:xfrm>
        </p:grpSpPr>
        <p:sp useBgFill="1">
          <p:nvSpPr>
            <p:cNvPr id="10" name="Grafika 10">
              <a:extLst>
                <a:ext uri="{FF2B5EF4-FFF2-40B4-BE49-F238E27FC236}">
                  <a16:creationId xmlns:a16="http://schemas.microsoft.com/office/drawing/2014/main" id="{26535BF8-E789-4325-8C4F-264426E02116}"/>
                </a:ext>
              </a:extLst>
            </p:cNvPr>
            <p:cNvSpPr/>
            <p:nvPr/>
          </p:nvSpPr>
          <p:spPr>
            <a:xfrm rot="18900000" flipH="1">
              <a:off x="10799652" y="173174"/>
              <a:ext cx="1015587" cy="1015587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11" name="Owal 10">
              <a:extLst>
                <a:ext uri="{FF2B5EF4-FFF2-40B4-BE49-F238E27FC236}">
                  <a16:creationId xmlns:a16="http://schemas.microsoft.com/office/drawing/2014/main" id="{B78DBD66-1754-4720-8E59-A61B23F58E27}"/>
                </a:ext>
              </a:extLst>
            </p:cNvPr>
            <p:cNvSpPr/>
            <p:nvPr/>
          </p:nvSpPr>
          <p:spPr>
            <a:xfrm rot="10800000" flipH="1">
              <a:off x="10187575" y="200771"/>
              <a:ext cx="175876" cy="175876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12" name="Owal 11">
              <a:extLst>
                <a:ext uri="{FF2B5EF4-FFF2-40B4-BE49-F238E27FC236}">
                  <a16:creationId xmlns:a16="http://schemas.microsoft.com/office/drawing/2014/main" id="{75D17540-387A-482A-B432-46A1EFB58756}"/>
                </a:ext>
              </a:extLst>
            </p:cNvPr>
            <p:cNvSpPr/>
            <p:nvPr/>
          </p:nvSpPr>
          <p:spPr>
            <a:xfrm rot="10800000" flipH="1">
              <a:off x="127986" y="6031517"/>
              <a:ext cx="287147" cy="287147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13" name="Owal 12">
              <a:extLst>
                <a:ext uri="{FF2B5EF4-FFF2-40B4-BE49-F238E27FC236}">
                  <a16:creationId xmlns:a16="http://schemas.microsoft.com/office/drawing/2014/main" id="{E29BA681-D191-4B3E-B7AD-D4DD1956C66B}"/>
                </a:ext>
              </a:extLst>
            </p:cNvPr>
            <p:cNvSpPr/>
            <p:nvPr/>
          </p:nvSpPr>
          <p:spPr>
            <a:xfrm rot="10800000" flipH="1">
              <a:off x="9714204" y="733387"/>
              <a:ext cx="348801" cy="348801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14" name="Tytuł 1">
            <a:extLst>
              <a:ext uri="{FF2B5EF4-FFF2-40B4-BE49-F238E27FC236}">
                <a16:creationId xmlns:a16="http://schemas.microsoft.com/office/drawing/2014/main" id="{B0E8379E-F532-476C-8A66-79F96DB2E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252" y="544786"/>
            <a:ext cx="6400800" cy="1683971"/>
          </a:xfrm>
        </p:spPr>
        <p:txBody>
          <a:bodyPr rtlCol="0" anchor="b">
            <a:normAutofit/>
          </a:bodyPr>
          <a:lstStyle/>
          <a:p>
            <a:pPr rtl="0"/>
            <a:r>
              <a:rPr lang="pl-PL" noProof="0">
                <a:cs typeface="Segoe UI" panose="020B0502040204020203" pitchFamily="34" charset="0"/>
              </a:rPr>
              <a:t>Kliknij, aby edytować styl</a:t>
            </a:r>
          </a:p>
        </p:txBody>
      </p:sp>
      <p:sp>
        <p:nvSpPr>
          <p:cNvPr id="28" name="Obraz — symbol zastępczy 22">
            <a:extLst>
              <a:ext uri="{FF2B5EF4-FFF2-40B4-BE49-F238E27FC236}">
                <a16:creationId xmlns:a16="http://schemas.microsoft.com/office/drawing/2014/main" id="{C1B7FDD6-4D3A-4AE1-B7D0-86DC45B0EA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925" y="574675"/>
            <a:ext cx="4022725" cy="186736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pl-PL" noProof="0"/>
              <a:t>Wstaw zdjęcie tutaj</a:t>
            </a:r>
          </a:p>
        </p:txBody>
      </p:sp>
      <p:sp>
        <p:nvSpPr>
          <p:cNvPr id="29" name="Obraz — symbol zastępczy 24">
            <a:extLst>
              <a:ext uri="{FF2B5EF4-FFF2-40B4-BE49-F238E27FC236}">
                <a16:creationId xmlns:a16="http://schemas.microsoft.com/office/drawing/2014/main" id="{31A33AED-20A4-4373-814A-DA708A6CBE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2925" y="2519163"/>
            <a:ext cx="4022725" cy="184304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pl-PL" noProof="0"/>
              <a:t>Wstaw zdjęcie tutaj</a:t>
            </a:r>
          </a:p>
        </p:txBody>
      </p:sp>
      <p:sp>
        <p:nvSpPr>
          <p:cNvPr id="30" name="Obraz — symbol zastępczy 26">
            <a:extLst>
              <a:ext uri="{FF2B5EF4-FFF2-40B4-BE49-F238E27FC236}">
                <a16:creationId xmlns:a16="http://schemas.microsoft.com/office/drawing/2014/main" id="{912C8FB0-089E-45C8-820C-1DB37CF6ED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2925" y="4439331"/>
            <a:ext cx="4022725" cy="1879333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pl-PL" noProof="0"/>
              <a:t>Wstaw zdjęcie tutaj</a:t>
            </a:r>
          </a:p>
        </p:txBody>
      </p:sp>
      <p:sp>
        <p:nvSpPr>
          <p:cNvPr id="18" name="Zawartość — symbol zastępczy 2">
            <a:extLst>
              <a:ext uri="{FF2B5EF4-FFF2-40B4-BE49-F238E27FC236}">
                <a16:creationId xmlns:a16="http://schemas.microsoft.com/office/drawing/2014/main" id="{27E06B4D-C658-4E45-A3F7-F9764B197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252" y="2409776"/>
            <a:ext cx="6400800" cy="3714837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buClr>
                <a:schemeClr val="accent6"/>
              </a:buClr>
              <a:defRPr/>
            </a:lvl1pPr>
          </a:lstStyle>
          <a:p>
            <a:pPr lvl="0" rtl="0">
              <a:lnSpc>
                <a:spcPct val="120000"/>
              </a:lnSpc>
              <a:buFont typeface="Aller" panose="020B0603020203020204" pitchFamily="34" charset="0"/>
              <a:buChar char="+"/>
            </a:pPr>
            <a:r>
              <a:rPr lang="pl-PL" sz="1800" noProof="0">
                <a:cs typeface="Segoe UI" panose="020B0502040204020203" pitchFamily="34" charset="0"/>
              </a:rPr>
              <a:t>Kliknij, aby edytować style wzorca tekstu</a:t>
            </a:r>
          </a:p>
        </p:txBody>
      </p:sp>
      <p:sp>
        <p:nvSpPr>
          <p:cNvPr id="19" name="Data — symbol zastępczy 4">
            <a:extLst>
              <a:ext uri="{FF2B5EF4-FFF2-40B4-BE49-F238E27FC236}">
                <a16:creationId xmlns:a16="http://schemas.microsoft.com/office/drawing/2014/main" id="{15A75550-8D38-4A9F-85E4-7A0AAC04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2743200" cy="365125"/>
          </a:xfrm>
        </p:spPr>
        <p:txBody>
          <a:bodyPr rtlCol="0"/>
          <a:lstStyle/>
          <a:p>
            <a:pPr rtl="0"/>
            <a:r>
              <a:rPr lang="pl-PL" noProof="0"/>
              <a:t>200XX-02-02</a:t>
            </a:r>
          </a:p>
        </p:txBody>
      </p:sp>
      <p:sp>
        <p:nvSpPr>
          <p:cNvPr id="20" name="Stopka — symbol zastępczy 5">
            <a:extLst>
              <a:ext uri="{FF2B5EF4-FFF2-40B4-BE49-F238E27FC236}">
                <a16:creationId xmlns:a16="http://schemas.microsoft.com/office/drawing/2014/main" id="{38B8FA61-4080-4FE6-A841-33EBEFFA7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21" name="Numer slajdu — symbol zastępczy 6">
            <a:extLst>
              <a:ext uri="{FF2B5EF4-FFF2-40B4-BE49-F238E27FC236}">
                <a16:creationId xmlns:a16="http://schemas.microsoft.com/office/drawing/2014/main" id="{D100CF52-3E48-4F45-8364-508D4B714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0912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stę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Grafika 10">
            <a:extLst>
              <a:ext uri="{FF2B5EF4-FFF2-40B4-BE49-F238E27FC236}">
                <a16:creationId xmlns:a16="http://schemas.microsoft.com/office/drawing/2014/main" id="{700F5C96-E2D7-4D19-99B6-D56001B8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00000">
            <a:off x="10891156" y="241085"/>
            <a:ext cx="925287" cy="925287"/>
          </a:xfrm>
          <a:custGeom>
            <a:avLst/>
            <a:gdLst>
              <a:gd name="connsiteX0" fmla="*/ 4053340 w 6859500"/>
              <a:gd name="connsiteY0" fmla="*/ 6235893 h 6859500"/>
              <a:gd name="connsiteX1" fmla="*/ 4053340 w 6859500"/>
              <a:gd name="connsiteY1" fmla="*/ 4053340 h 6859500"/>
              <a:gd name="connsiteX2" fmla="*/ 6235893 w 6859500"/>
              <a:gd name="connsiteY2" fmla="*/ 4053340 h 6859500"/>
              <a:gd name="connsiteX3" fmla="*/ 6859501 w 6859500"/>
              <a:gd name="connsiteY3" fmla="*/ 3429731 h 6859500"/>
              <a:gd name="connsiteX4" fmla="*/ 6235893 w 6859500"/>
              <a:gd name="connsiteY4" fmla="*/ 2806123 h 6859500"/>
              <a:gd name="connsiteX5" fmla="*/ 4053340 w 6859500"/>
              <a:gd name="connsiteY5" fmla="*/ 2806123 h 6859500"/>
              <a:gd name="connsiteX6" fmla="*/ 4053340 w 6859500"/>
              <a:gd name="connsiteY6" fmla="*/ 623608 h 6859500"/>
              <a:gd name="connsiteX7" fmla="*/ 3429731 w 6859500"/>
              <a:gd name="connsiteY7" fmla="*/ 0 h 6859500"/>
              <a:gd name="connsiteX8" fmla="*/ 2806123 w 6859500"/>
              <a:gd name="connsiteY8" fmla="*/ 623608 h 6859500"/>
              <a:gd name="connsiteX9" fmla="*/ 2806123 w 6859500"/>
              <a:gd name="connsiteY9" fmla="*/ 2806161 h 6859500"/>
              <a:gd name="connsiteX10" fmla="*/ 623608 w 6859500"/>
              <a:gd name="connsiteY10" fmla="*/ 2806161 h 6859500"/>
              <a:gd name="connsiteX11" fmla="*/ 0 w 6859500"/>
              <a:gd name="connsiteY11" fmla="*/ 3429731 h 6859500"/>
              <a:gd name="connsiteX12" fmla="*/ 623608 w 6859500"/>
              <a:gd name="connsiteY12" fmla="*/ 4053340 h 6859500"/>
              <a:gd name="connsiteX13" fmla="*/ 2806161 w 6859500"/>
              <a:gd name="connsiteY13" fmla="*/ 4053340 h 6859500"/>
              <a:gd name="connsiteX14" fmla="*/ 2806161 w 6859500"/>
              <a:gd name="connsiteY14" fmla="*/ 6235893 h 6859500"/>
              <a:gd name="connsiteX15" fmla="*/ 3429770 w 6859500"/>
              <a:gd name="connsiteY15" fmla="*/ 6859501 h 6859500"/>
              <a:gd name="connsiteX16" fmla="*/ 4053340 w 6859500"/>
              <a:gd name="connsiteY16" fmla="*/ 6235893 h 685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59500" h="6859500">
                <a:moveTo>
                  <a:pt x="4053340" y="6235893"/>
                </a:moveTo>
                <a:lnTo>
                  <a:pt x="4053340" y="4053340"/>
                </a:lnTo>
                <a:lnTo>
                  <a:pt x="6235893" y="4053340"/>
                </a:lnTo>
                <a:cubicBezTo>
                  <a:pt x="6580293" y="4053340"/>
                  <a:pt x="6859501" y="3774132"/>
                  <a:pt x="6859501" y="3429731"/>
                </a:cubicBezTo>
                <a:cubicBezTo>
                  <a:pt x="6859501" y="3085330"/>
                  <a:pt x="6580332" y="2806123"/>
                  <a:pt x="6235893" y="2806123"/>
                </a:cubicBezTo>
                <a:lnTo>
                  <a:pt x="4053340" y="2806123"/>
                </a:lnTo>
                <a:lnTo>
                  <a:pt x="4053340" y="623608"/>
                </a:lnTo>
                <a:cubicBezTo>
                  <a:pt x="4053340" y="279208"/>
                  <a:pt x="3774171" y="0"/>
                  <a:pt x="3429731" y="0"/>
                </a:cubicBezTo>
                <a:cubicBezTo>
                  <a:pt x="3085330" y="0"/>
                  <a:pt x="2806123" y="279208"/>
                  <a:pt x="2806123" y="623608"/>
                </a:cubicBezTo>
                <a:lnTo>
                  <a:pt x="2806123" y="2806161"/>
                </a:lnTo>
                <a:lnTo>
                  <a:pt x="623608" y="2806161"/>
                </a:lnTo>
                <a:cubicBezTo>
                  <a:pt x="279208" y="2806161"/>
                  <a:pt x="0" y="3085369"/>
                  <a:pt x="0" y="3429731"/>
                </a:cubicBezTo>
                <a:cubicBezTo>
                  <a:pt x="0" y="3774132"/>
                  <a:pt x="279208" y="4053340"/>
                  <a:pt x="623608" y="4053340"/>
                </a:cubicBezTo>
                <a:lnTo>
                  <a:pt x="2806161" y="4053340"/>
                </a:lnTo>
                <a:lnTo>
                  <a:pt x="2806161" y="6235893"/>
                </a:lnTo>
                <a:cubicBezTo>
                  <a:pt x="2806161" y="6580293"/>
                  <a:pt x="3085369" y="6859501"/>
                  <a:pt x="3429770" y="6859501"/>
                </a:cubicBezTo>
                <a:cubicBezTo>
                  <a:pt x="3774171" y="6859501"/>
                  <a:pt x="4053340" y="6580293"/>
                  <a:pt x="4053340" y="6235893"/>
                </a:cubicBezTo>
                <a:close/>
              </a:path>
            </a:pathLst>
          </a:custGeom>
          <a:ln w="3848" cap="flat">
            <a:noFill/>
            <a:prstDash val="solid"/>
            <a:miter/>
          </a:ln>
          <a:effectLst>
            <a:glow rad="152400">
              <a:srgbClr val="000000">
                <a:alpha val="4000"/>
              </a:srgbClr>
            </a:glow>
            <a:outerShdw blurRad="101600" dist="38100" dir="16200000" rotWithShape="0">
              <a:srgbClr val="000000">
                <a:alpha val="5000"/>
              </a:srgbClr>
            </a:outerShdw>
          </a:effectLst>
        </p:spPr>
        <p:txBody>
          <a:bodyPr rtlCol="0" anchor="ctr"/>
          <a:lstStyle/>
          <a:p>
            <a:pPr rtl="0"/>
            <a:endParaRPr lang="pl-PL" noProof="0"/>
          </a:p>
        </p:txBody>
      </p:sp>
      <p:sp useBgFill="1">
        <p:nvSpPr>
          <p:cNvPr id="10" name="Owal 9">
            <a:extLst>
              <a:ext uri="{FF2B5EF4-FFF2-40B4-BE49-F238E27FC236}">
                <a16:creationId xmlns:a16="http://schemas.microsoft.com/office/drawing/2014/main" id="{C3AFF211-012D-43E4-B59F-BAFA07FEE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734076" y="1394142"/>
            <a:ext cx="261660" cy="261660"/>
          </a:xfrm>
          <a:prstGeom prst="ellipse">
            <a:avLst/>
          </a:prstGeom>
          <a:ln w="3848" cap="flat">
            <a:noFill/>
            <a:prstDash val="solid"/>
            <a:miter/>
          </a:ln>
          <a:effectLst>
            <a:glow rad="152400">
              <a:srgbClr val="000000">
                <a:alpha val="4000"/>
              </a:srgbClr>
            </a:glow>
            <a:outerShdw blurRad="101600" dist="38100" dir="16200000" rotWithShape="0">
              <a:srgbClr val="000000">
                <a:alpha val="5000"/>
              </a:srgbClr>
            </a:outerShdw>
          </a:effectLst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6525CA5D-5FF0-4FEA-A2FC-2239486D9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66490"/>
            <a:ext cx="11238347" cy="1502704"/>
          </a:xfrm>
        </p:spPr>
        <p:txBody>
          <a:bodyPr rtlCol="0" anchor="ctr">
            <a:normAutofit/>
          </a:bodyPr>
          <a:lstStyle/>
          <a:p>
            <a:pPr rtl="0"/>
            <a:r>
              <a:rPr lang="pl-PL" noProof="0">
                <a:cs typeface="Segoe UI" panose="020B0502040204020203" pitchFamily="34" charset="0"/>
              </a:rPr>
              <a:t>Kliknij, aby edytować styl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A3976CE4-35AA-4B7D-B1D9-AFEC56F1F97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1" y="2286000"/>
            <a:ext cx="5435600" cy="40052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800" baseline="0"/>
            </a:lvl1pPr>
            <a:lvl2pPr marL="457200" indent="0">
              <a:lnSpc>
                <a:spcPct val="100000"/>
              </a:lnSpc>
              <a:spcBef>
                <a:spcPts val="100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/>
            </a:lvl5pPr>
          </a:lstStyle>
          <a:p>
            <a:pPr lvl="0" rtl="0"/>
            <a:r>
              <a:rPr lang="pl-PL" noProof="0"/>
              <a:t>Obiekt</a:t>
            </a:r>
          </a:p>
        </p:txBody>
      </p:sp>
      <p:sp>
        <p:nvSpPr>
          <p:cNvPr id="20" name="Obraz — symbol zastępczy 18">
            <a:extLst>
              <a:ext uri="{FF2B5EF4-FFF2-40B4-BE49-F238E27FC236}">
                <a16:creationId xmlns:a16="http://schemas.microsoft.com/office/drawing/2014/main" id="{CA50A35E-7645-4F70-8ADA-229A6593E7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7125" y="2286000"/>
            <a:ext cx="5435600" cy="40386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pl-PL" noProof="0"/>
              <a:t>Wstaw zdjęcie tutaj</a:t>
            </a:r>
          </a:p>
        </p:txBody>
      </p:sp>
      <p:sp>
        <p:nvSpPr>
          <p:cNvPr id="15" name="Data — symbol zastępczy 4">
            <a:extLst>
              <a:ext uri="{FF2B5EF4-FFF2-40B4-BE49-F238E27FC236}">
                <a16:creationId xmlns:a16="http://schemas.microsoft.com/office/drawing/2014/main" id="{0190A104-68BF-4430-B596-8DF4AAFD6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2743200" cy="365125"/>
          </a:xfrm>
        </p:spPr>
        <p:txBody>
          <a:bodyPr rtlCol="0"/>
          <a:lstStyle/>
          <a:p>
            <a:pPr rtl="0"/>
            <a:r>
              <a:rPr lang="pl-PL" noProof="0"/>
              <a:t>200XX-02-02</a:t>
            </a:r>
          </a:p>
        </p:txBody>
      </p:sp>
      <p:sp>
        <p:nvSpPr>
          <p:cNvPr id="16" name="Stopka — symbol zastępczy 5">
            <a:extLst>
              <a:ext uri="{FF2B5EF4-FFF2-40B4-BE49-F238E27FC236}">
                <a16:creationId xmlns:a16="http://schemas.microsoft.com/office/drawing/2014/main" id="{8CCC4275-F340-400B-8C07-11B2A7B2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17" name="Numer slajdu — symbol zastępczy 6">
            <a:extLst>
              <a:ext uri="{FF2B5EF4-FFF2-40B4-BE49-F238E27FC236}">
                <a16:creationId xmlns:a16="http://schemas.microsoft.com/office/drawing/2014/main" id="{9C38366E-8B47-475F-9F64-91C075E2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2307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zia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DDDE94BA-93DF-4A00-A48C-185D23B2F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0848" y="728905"/>
            <a:ext cx="5922952" cy="3184274"/>
          </a:xfrm>
        </p:spPr>
        <p:txBody>
          <a:bodyPr rtlCol="0" anchor="b">
            <a:normAutofit/>
          </a:bodyPr>
          <a:lstStyle/>
          <a:p>
            <a:pPr algn="l" rtl="0"/>
            <a:r>
              <a:rPr lang="pl-PL" sz="5400" noProof="0"/>
              <a:t>Kliknij, aby edytować styl</a:t>
            </a:r>
          </a:p>
        </p:txBody>
      </p:sp>
      <p:sp>
        <p:nvSpPr>
          <p:cNvPr id="11" name="Podtytuł 2">
            <a:extLst>
              <a:ext uri="{FF2B5EF4-FFF2-40B4-BE49-F238E27FC236}">
                <a16:creationId xmlns:a16="http://schemas.microsoft.com/office/drawing/2014/main" id="{4DBB12C2-98A6-4E7C-8122-E2EE21BFC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967" y="4072044"/>
            <a:ext cx="5942079" cy="1495379"/>
          </a:xfrm>
        </p:spPr>
        <p:txBody>
          <a:bodyPr rtlCol="0"/>
          <a:lstStyle>
            <a:lvl1pPr marL="0" indent="0">
              <a:buClr>
                <a:schemeClr val="accent6"/>
              </a:buClr>
              <a:buNone/>
              <a:defRPr/>
            </a:lvl1pPr>
          </a:lstStyle>
          <a:p>
            <a:pPr algn="l" rtl="0"/>
            <a:r>
              <a:rPr lang="pl-PL" noProof="0"/>
              <a:t>Kliknij, aby edytować styl wzorca podtytułu</a:t>
            </a:r>
          </a:p>
        </p:txBody>
      </p:sp>
      <p:sp>
        <p:nvSpPr>
          <p:cNvPr id="18" name="Data — symbol zastępczy 10">
            <a:extLst>
              <a:ext uri="{FF2B5EF4-FFF2-40B4-BE49-F238E27FC236}">
                <a16:creationId xmlns:a16="http://schemas.microsoft.com/office/drawing/2014/main" id="{AC49D1E9-8FDA-48E9-88F2-80DF0F22B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2743200" cy="365125"/>
          </a:xfrm>
        </p:spPr>
        <p:txBody>
          <a:bodyPr rtlCol="0"/>
          <a:lstStyle/>
          <a:p>
            <a:pPr rtl="0"/>
            <a:r>
              <a:rPr lang="pl-PL" noProof="0"/>
              <a:t>20XX-02-02</a:t>
            </a:r>
          </a:p>
        </p:txBody>
      </p:sp>
      <p:sp>
        <p:nvSpPr>
          <p:cNvPr id="19" name="Stopka — symbol zastępczy 11">
            <a:extLst>
              <a:ext uri="{FF2B5EF4-FFF2-40B4-BE49-F238E27FC236}">
                <a16:creationId xmlns:a16="http://schemas.microsoft.com/office/drawing/2014/main" id="{C4FC0EA3-7981-40EF-88D1-1AAF5E60F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20" name="Numer slajdu — symbol zastępczy 12">
            <a:extLst>
              <a:ext uri="{FF2B5EF4-FFF2-40B4-BE49-F238E27FC236}">
                <a16:creationId xmlns:a16="http://schemas.microsoft.com/office/drawing/2014/main" id="{E6BA146E-DA8D-460D-962E-8D54A903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16" name="Obraz — symbol zastępczy 15">
            <a:extLst>
              <a:ext uri="{FF2B5EF4-FFF2-40B4-BE49-F238E27FC236}">
                <a16:creationId xmlns:a16="http://schemas.microsoft.com/office/drawing/2014/main" id="{3D93F340-CFEF-4E87-A7A5-E9177B914DB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9450" y="574675"/>
            <a:ext cx="4311650" cy="2820988"/>
          </a:xfrm>
          <a:custGeom>
            <a:avLst/>
            <a:gdLst>
              <a:gd name="connsiteX0" fmla="*/ 337233 w 4311650"/>
              <a:gd name="connsiteY0" fmla="*/ 0 h 2820988"/>
              <a:gd name="connsiteX1" fmla="*/ 1035594 w 4311650"/>
              <a:gd name="connsiteY1" fmla="*/ 0 h 2820988"/>
              <a:gd name="connsiteX2" fmla="*/ 1035443 w 4311650"/>
              <a:gd name="connsiteY2" fmla="*/ 749 h 2820988"/>
              <a:gd name="connsiteX3" fmla="*/ 1209844 w 4311650"/>
              <a:gd name="connsiteY3" fmla="*/ 175150 h 2820988"/>
              <a:gd name="connsiteX4" fmla="*/ 1384245 w 4311650"/>
              <a:gd name="connsiteY4" fmla="*/ 749 h 2820988"/>
              <a:gd name="connsiteX5" fmla="*/ 1384094 w 4311650"/>
              <a:gd name="connsiteY5" fmla="*/ 0 h 2820988"/>
              <a:gd name="connsiteX6" fmla="*/ 4311650 w 4311650"/>
              <a:gd name="connsiteY6" fmla="*/ 0 h 2820988"/>
              <a:gd name="connsiteX7" fmla="*/ 4311650 w 4311650"/>
              <a:gd name="connsiteY7" fmla="*/ 2820988 h 2820988"/>
              <a:gd name="connsiteX8" fmla="*/ 0 w 4311650"/>
              <a:gd name="connsiteY8" fmla="*/ 2820988 h 2820988"/>
              <a:gd name="connsiteX9" fmla="*/ 0 w 4311650"/>
              <a:gd name="connsiteY9" fmla="*/ 337233 h 2820988"/>
              <a:gd name="connsiteX10" fmla="*/ 100372 w 4311650"/>
              <a:gd name="connsiteY10" fmla="*/ 236861 h 2820988"/>
              <a:gd name="connsiteX11" fmla="*/ 328865 w 4311650"/>
              <a:gd name="connsiteY11" fmla="*/ 465355 h 2820988"/>
              <a:gd name="connsiteX12" fmla="*/ 459438 w 4311650"/>
              <a:gd name="connsiteY12" fmla="*/ 465355 h 2820988"/>
              <a:gd name="connsiteX13" fmla="*/ 459438 w 4311650"/>
              <a:gd name="connsiteY13" fmla="*/ 334783 h 2820988"/>
              <a:gd name="connsiteX14" fmla="*/ 230944 w 4311650"/>
              <a:gd name="connsiteY14" fmla="*/ 106289 h 282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11650" h="2820988">
                <a:moveTo>
                  <a:pt x="337233" y="0"/>
                </a:moveTo>
                <a:lnTo>
                  <a:pt x="1035594" y="0"/>
                </a:lnTo>
                <a:lnTo>
                  <a:pt x="1035443" y="749"/>
                </a:lnTo>
                <a:cubicBezTo>
                  <a:pt x="1035443" y="97068"/>
                  <a:pt x="1113525" y="175150"/>
                  <a:pt x="1209844" y="175150"/>
                </a:cubicBezTo>
                <a:cubicBezTo>
                  <a:pt x="1306163" y="175150"/>
                  <a:pt x="1384245" y="97068"/>
                  <a:pt x="1384245" y="749"/>
                </a:cubicBezTo>
                <a:lnTo>
                  <a:pt x="1384094" y="0"/>
                </a:lnTo>
                <a:lnTo>
                  <a:pt x="4311650" y="0"/>
                </a:lnTo>
                <a:lnTo>
                  <a:pt x="4311650" y="2820988"/>
                </a:lnTo>
                <a:lnTo>
                  <a:pt x="0" y="2820988"/>
                </a:lnTo>
                <a:lnTo>
                  <a:pt x="0" y="337233"/>
                </a:lnTo>
                <a:lnTo>
                  <a:pt x="100372" y="236861"/>
                </a:lnTo>
                <a:lnTo>
                  <a:pt x="328865" y="465355"/>
                </a:lnTo>
                <a:cubicBezTo>
                  <a:pt x="364921" y="501411"/>
                  <a:pt x="423382" y="501411"/>
                  <a:pt x="459438" y="465355"/>
                </a:cubicBezTo>
                <a:cubicBezTo>
                  <a:pt x="495494" y="429299"/>
                  <a:pt x="495498" y="370842"/>
                  <a:pt x="459438" y="334783"/>
                </a:cubicBezTo>
                <a:lnTo>
                  <a:pt x="230944" y="106289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pl-PL" noProof="0"/>
              <a:t>Wstaw zdjęcie tutaj</a:t>
            </a:r>
          </a:p>
        </p:txBody>
      </p:sp>
      <p:sp>
        <p:nvSpPr>
          <p:cNvPr id="26" name="Obraz — symbol zastępczy 23">
            <a:extLst>
              <a:ext uri="{FF2B5EF4-FFF2-40B4-BE49-F238E27FC236}">
                <a16:creationId xmlns:a16="http://schemas.microsoft.com/office/drawing/2014/main" id="{CE34FBF6-A149-4B42-B3B9-271F169AFF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9450" y="3487738"/>
            <a:ext cx="4311650" cy="28336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pl-PL" noProof="0"/>
              <a:t>Wstaw zdjęcie tutaj</a:t>
            </a: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7CDB6B12-76FD-4280-86DE-B351366A1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65908" y="173174"/>
            <a:ext cx="1797787" cy="1668695"/>
            <a:chOff x="265908" y="173174"/>
            <a:chExt cx="1797787" cy="1668695"/>
          </a:xfrm>
        </p:grpSpPr>
        <p:sp useBgFill="1">
          <p:nvSpPr>
            <p:cNvPr id="21" name="Grafika 10">
              <a:extLst>
                <a:ext uri="{FF2B5EF4-FFF2-40B4-BE49-F238E27FC236}">
                  <a16:creationId xmlns:a16="http://schemas.microsoft.com/office/drawing/2014/main" id="{0DCFA73E-0BBC-4BDD-A0D3-396BC9C659B0}"/>
                </a:ext>
              </a:extLst>
            </p:cNvPr>
            <p:cNvSpPr/>
            <p:nvPr/>
          </p:nvSpPr>
          <p:spPr>
            <a:xfrm rot="2700000">
              <a:off x="272028" y="173174"/>
              <a:ext cx="1015587" cy="1015587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22" name="Owal 21">
              <a:extLst>
                <a:ext uri="{FF2B5EF4-FFF2-40B4-BE49-F238E27FC236}">
                  <a16:creationId xmlns:a16="http://schemas.microsoft.com/office/drawing/2014/main" id="{CA1CA5DB-AEE4-4355-8599-F7BD50C85C79}"/>
                </a:ext>
              </a:extLst>
            </p:cNvPr>
            <p:cNvSpPr/>
            <p:nvPr/>
          </p:nvSpPr>
          <p:spPr>
            <a:xfrm rot="10800000">
              <a:off x="265908" y="1557961"/>
              <a:ext cx="283908" cy="283908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23" name="Owal 22">
              <a:extLst>
                <a:ext uri="{FF2B5EF4-FFF2-40B4-BE49-F238E27FC236}">
                  <a16:creationId xmlns:a16="http://schemas.microsoft.com/office/drawing/2014/main" id="{2005B60E-16D1-4A97-8788-9718DAF6AA95}"/>
                </a:ext>
              </a:extLst>
            </p:cNvPr>
            <p:cNvSpPr/>
            <p:nvPr/>
          </p:nvSpPr>
          <p:spPr>
            <a:xfrm rot="10800000">
              <a:off x="1714894" y="401024"/>
              <a:ext cx="348801" cy="348801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54267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>
            <a:extLst>
              <a:ext uri="{FF2B5EF4-FFF2-40B4-BE49-F238E27FC236}">
                <a16:creationId xmlns:a16="http://schemas.microsoft.com/office/drawing/2014/main" id="{FFE2DC9A-7C93-4FE3-B388-FB7A243D9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52" y="566127"/>
            <a:ext cx="10531448" cy="1386498"/>
          </a:xfrm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algn="ctr" rtl="0"/>
            <a:r>
              <a:rPr lang="pl-PL" noProof="0">
                <a:cs typeface="Segoe UI" panose="020B0502040204020203" pitchFamily="34" charset="0"/>
              </a:rPr>
              <a:t>Kliknij, aby edytować styl</a:t>
            </a:r>
            <a:endParaRPr lang="pl-PL" noProof="0">
              <a:latin typeface="Aller" panose="020B0603020203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128A406E-B859-428A-BEC7-33F294F0F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969500" y="206142"/>
            <a:ext cx="2102143" cy="1530997"/>
            <a:chOff x="9969500" y="206142"/>
            <a:chExt cx="2102143" cy="1530997"/>
          </a:xfrm>
        </p:grpSpPr>
        <p:sp useBgFill="1">
          <p:nvSpPr>
            <p:cNvPr id="14" name="Grafika 10">
              <a:extLst>
                <a:ext uri="{FF2B5EF4-FFF2-40B4-BE49-F238E27FC236}">
                  <a16:creationId xmlns:a16="http://schemas.microsoft.com/office/drawing/2014/main" id="{3B215ABC-BA07-4988-85DE-DE8F4BC0E073}"/>
                </a:ext>
              </a:extLst>
            </p:cNvPr>
            <p:cNvSpPr/>
            <p:nvPr/>
          </p:nvSpPr>
          <p:spPr>
            <a:xfrm rot="2700000">
              <a:off x="11146356" y="206142"/>
              <a:ext cx="925287" cy="925287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15" name="Owal 14">
              <a:extLst>
                <a:ext uri="{FF2B5EF4-FFF2-40B4-BE49-F238E27FC236}">
                  <a16:creationId xmlns:a16="http://schemas.microsoft.com/office/drawing/2014/main" id="{D909885A-5D3C-4D71-A937-69B3D935C302}"/>
                </a:ext>
              </a:extLst>
            </p:cNvPr>
            <p:cNvSpPr/>
            <p:nvPr/>
          </p:nvSpPr>
          <p:spPr>
            <a:xfrm rot="10800000">
              <a:off x="10972800" y="1475479"/>
              <a:ext cx="261660" cy="261660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16" name="Owal 15">
              <a:extLst>
                <a:ext uri="{FF2B5EF4-FFF2-40B4-BE49-F238E27FC236}">
                  <a16:creationId xmlns:a16="http://schemas.microsoft.com/office/drawing/2014/main" id="{1C2CCEA3-5FBC-4911-BC8F-47522E1C7A48}"/>
                </a:ext>
              </a:extLst>
            </p:cNvPr>
            <p:cNvSpPr/>
            <p:nvPr/>
          </p:nvSpPr>
          <p:spPr>
            <a:xfrm rot="10800000">
              <a:off x="9969500" y="380388"/>
              <a:ext cx="642322" cy="642322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18" name="Data — symbol zastępczy 2">
            <a:extLst>
              <a:ext uri="{FF2B5EF4-FFF2-40B4-BE49-F238E27FC236}">
                <a16:creationId xmlns:a16="http://schemas.microsoft.com/office/drawing/2014/main" id="{CEBDC8E3-DB7D-444D-B9B6-36628B96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2743200" cy="365125"/>
          </a:xfrm>
        </p:spPr>
        <p:txBody>
          <a:bodyPr rtlCol="0"/>
          <a:lstStyle/>
          <a:p>
            <a:pPr rtl="0"/>
            <a:r>
              <a:rPr lang="pl-PL" noProof="0"/>
              <a:t>20XX-02-02</a:t>
            </a:r>
          </a:p>
        </p:txBody>
      </p:sp>
      <p:sp>
        <p:nvSpPr>
          <p:cNvPr id="19" name="Stopka — symbol zastępczy 5">
            <a:extLst>
              <a:ext uri="{FF2B5EF4-FFF2-40B4-BE49-F238E27FC236}">
                <a16:creationId xmlns:a16="http://schemas.microsoft.com/office/drawing/2014/main" id="{04CF7828-4D00-4A80-A2C2-488A6CBE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20" name="Numer slajdu — symbol zastępczy 6">
            <a:extLst>
              <a:ext uri="{FF2B5EF4-FFF2-40B4-BE49-F238E27FC236}">
                <a16:creationId xmlns:a16="http://schemas.microsoft.com/office/drawing/2014/main" id="{1A7427F8-39B8-4BCB-8133-43D6D1AB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E2EEF69E-6727-40D9-9752-CE0768FA07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35088" y="1952625"/>
            <a:ext cx="9521825" cy="4049713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l-PL" noProof="0"/>
              <a:t>Zawartość</a:t>
            </a:r>
          </a:p>
        </p:txBody>
      </p:sp>
    </p:spTree>
    <p:extLst>
      <p:ext uri="{BB962C8B-B14F-4D97-AF65-F5344CB8AC3E}">
        <p14:creationId xmlns:p14="http://schemas.microsoft.com/office/powerpoint/2010/main" val="1142033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6693AFB7-EE11-42A5-A443-CEE872841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52" y="566127"/>
            <a:ext cx="10531448" cy="1386498"/>
          </a:xfrm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algn="ctr" rtl="0"/>
            <a:r>
              <a:rPr lang="pl-PL" noProof="0">
                <a:cs typeface="Segoe UI" panose="020B0502040204020203" pitchFamily="34" charset="0"/>
              </a:rPr>
              <a:t>Kliknij, aby edytować styl</a:t>
            </a:r>
            <a:endParaRPr lang="pl-PL" noProof="0">
              <a:latin typeface="Aller" panose="020B0603020203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24365C1B-8502-4C76-A183-977A61681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969500" y="206142"/>
            <a:ext cx="2102143" cy="1530997"/>
            <a:chOff x="9969500" y="206142"/>
            <a:chExt cx="2102143" cy="1530997"/>
          </a:xfrm>
        </p:grpSpPr>
        <p:sp useBgFill="1">
          <p:nvSpPr>
            <p:cNvPr id="8" name="Grafika 10">
              <a:extLst>
                <a:ext uri="{FF2B5EF4-FFF2-40B4-BE49-F238E27FC236}">
                  <a16:creationId xmlns:a16="http://schemas.microsoft.com/office/drawing/2014/main" id="{8B301D95-DC48-420E-A7BA-A8B0209F7CC6}"/>
                </a:ext>
              </a:extLst>
            </p:cNvPr>
            <p:cNvSpPr/>
            <p:nvPr/>
          </p:nvSpPr>
          <p:spPr>
            <a:xfrm rot="2700000">
              <a:off x="11146356" y="206142"/>
              <a:ext cx="925287" cy="925287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9" name="Owal 8">
              <a:extLst>
                <a:ext uri="{FF2B5EF4-FFF2-40B4-BE49-F238E27FC236}">
                  <a16:creationId xmlns:a16="http://schemas.microsoft.com/office/drawing/2014/main" id="{4437A3E9-B343-4F63-8EB3-E20E196ADA6F}"/>
                </a:ext>
              </a:extLst>
            </p:cNvPr>
            <p:cNvSpPr/>
            <p:nvPr/>
          </p:nvSpPr>
          <p:spPr>
            <a:xfrm rot="10800000">
              <a:off x="10972800" y="1475479"/>
              <a:ext cx="261660" cy="261660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10" name="Owal 9">
              <a:extLst>
                <a:ext uri="{FF2B5EF4-FFF2-40B4-BE49-F238E27FC236}">
                  <a16:creationId xmlns:a16="http://schemas.microsoft.com/office/drawing/2014/main" id="{1CE068AC-F212-42BF-A1F0-707A57D7DE65}"/>
                </a:ext>
              </a:extLst>
            </p:cNvPr>
            <p:cNvSpPr/>
            <p:nvPr/>
          </p:nvSpPr>
          <p:spPr>
            <a:xfrm rot="10800000">
              <a:off x="9969500" y="380388"/>
              <a:ext cx="642322" cy="642322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11" name="Data — symbol zastępczy 2">
            <a:extLst>
              <a:ext uri="{FF2B5EF4-FFF2-40B4-BE49-F238E27FC236}">
                <a16:creationId xmlns:a16="http://schemas.microsoft.com/office/drawing/2014/main" id="{0538589D-580E-49A3-9B5F-41A31152C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2743200" cy="365125"/>
          </a:xfrm>
        </p:spPr>
        <p:txBody>
          <a:bodyPr rtlCol="0"/>
          <a:lstStyle/>
          <a:p>
            <a:pPr rtl="0"/>
            <a:r>
              <a:rPr lang="pl-PL" noProof="0"/>
              <a:t>20XX-02-02</a:t>
            </a:r>
          </a:p>
        </p:txBody>
      </p:sp>
      <p:sp>
        <p:nvSpPr>
          <p:cNvPr id="12" name="Stopka — symbol zastępczy 5">
            <a:extLst>
              <a:ext uri="{FF2B5EF4-FFF2-40B4-BE49-F238E27FC236}">
                <a16:creationId xmlns:a16="http://schemas.microsoft.com/office/drawing/2014/main" id="{9AFEC8BE-6E4C-4E48-A75A-8F63DDB2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13" name="Numer slajdu — symbol zastępczy 6">
            <a:extLst>
              <a:ext uri="{FF2B5EF4-FFF2-40B4-BE49-F238E27FC236}">
                <a16:creationId xmlns:a16="http://schemas.microsoft.com/office/drawing/2014/main" id="{3CE8A72A-AC7D-4CE3-9724-0A703AEE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8450B9E2-00B0-4447-A8A1-C344DC673C6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2125" y="2362200"/>
            <a:ext cx="8639175" cy="33147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pl-PL" noProof="0"/>
              <a:t>Zawartość</a:t>
            </a:r>
          </a:p>
        </p:txBody>
      </p:sp>
    </p:spTree>
    <p:extLst>
      <p:ext uri="{BB962C8B-B14F-4D97-AF65-F5344CB8AC3E}">
        <p14:creationId xmlns:p14="http://schemas.microsoft.com/office/powerpoint/2010/main" val="24433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raz — symbol zastępczy 14">
            <a:extLst>
              <a:ext uri="{FF2B5EF4-FFF2-40B4-BE49-F238E27FC236}">
                <a16:creationId xmlns:a16="http://schemas.microsoft.com/office/drawing/2014/main" id="{D4A9F27B-681F-4AFD-B774-93B4D7E7C4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925" y="0"/>
            <a:ext cx="11106150" cy="6303588"/>
          </a:xfrm>
          <a:custGeom>
            <a:avLst/>
            <a:gdLst>
              <a:gd name="connsiteX0" fmla="*/ 0 w 11106150"/>
              <a:gd name="connsiteY0" fmla="*/ 0 h 6303588"/>
              <a:gd name="connsiteX1" fmla="*/ 11106150 w 11106150"/>
              <a:gd name="connsiteY1" fmla="*/ 0 h 6303588"/>
              <a:gd name="connsiteX2" fmla="*/ 11106150 w 11106150"/>
              <a:gd name="connsiteY2" fmla="*/ 5562639 h 6303588"/>
              <a:gd name="connsiteX3" fmla="*/ 11105955 w 11106150"/>
              <a:gd name="connsiteY3" fmla="*/ 5562599 h 6303588"/>
              <a:gd name="connsiteX4" fmla="*/ 10938762 w 11106150"/>
              <a:gd name="connsiteY4" fmla="*/ 5729792 h 6303588"/>
              <a:gd name="connsiteX5" fmla="*/ 11105955 w 11106150"/>
              <a:gd name="connsiteY5" fmla="*/ 5896985 h 6303588"/>
              <a:gd name="connsiteX6" fmla="*/ 11106150 w 11106150"/>
              <a:gd name="connsiteY6" fmla="*/ 5896946 h 6303588"/>
              <a:gd name="connsiteX7" fmla="*/ 11106150 w 11106150"/>
              <a:gd name="connsiteY7" fmla="*/ 6303588 h 6303588"/>
              <a:gd name="connsiteX8" fmla="*/ 0 w 11106150"/>
              <a:gd name="connsiteY8" fmla="*/ 6303588 h 6303588"/>
              <a:gd name="connsiteX9" fmla="*/ 0 w 11106150"/>
              <a:gd name="connsiteY9" fmla="*/ 1178324 h 6303588"/>
              <a:gd name="connsiteX10" fmla="*/ 195 w 11106150"/>
              <a:gd name="connsiteY10" fmla="*/ 1178130 h 6303588"/>
              <a:gd name="connsiteX11" fmla="*/ 194290 w 11106150"/>
              <a:gd name="connsiteY11" fmla="*/ 1372225 h 6303588"/>
              <a:gd name="connsiteX12" fmla="*/ 305205 w 11106150"/>
              <a:gd name="connsiteY12" fmla="*/ 1372225 h 6303588"/>
              <a:gd name="connsiteX13" fmla="*/ 305205 w 11106150"/>
              <a:gd name="connsiteY13" fmla="*/ 1261310 h 6303588"/>
              <a:gd name="connsiteX14" fmla="*/ 111110 w 11106150"/>
              <a:gd name="connsiteY14" fmla="*/ 1067214 h 6303588"/>
              <a:gd name="connsiteX15" fmla="*/ 305202 w 11106150"/>
              <a:gd name="connsiteY15" fmla="*/ 873123 h 6303588"/>
              <a:gd name="connsiteX16" fmla="*/ 305202 w 11106150"/>
              <a:gd name="connsiteY16" fmla="*/ 762207 h 6303588"/>
              <a:gd name="connsiteX17" fmla="*/ 194286 w 11106150"/>
              <a:gd name="connsiteY17" fmla="*/ 762207 h 6303588"/>
              <a:gd name="connsiteX18" fmla="*/ 191 w 11106150"/>
              <a:gd name="connsiteY18" fmla="*/ 956302 h 6303588"/>
              <a:gd name="connsiteX19" fmla="*/ 0 w 11106150"/>
              <a:gd name="connsiteY19" fmla="*/ 956111 h 63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106150" h="6303588">
                <a:moveTo>
                  <a:pt x="0" y="0"/>
                </a:moveTo>
                <a:lnTo>
                  <a:pt x="11106150" y="0"/>
                </a:lnTo>
                <a:lnTo>
                  <a:pt x="11106150" y="5562639"/>
                </a:lnTo>
                <a:lnTo>
                  <a:pt x="11105955" y="5562599"/>
                </a:lnTo>
                <a:cubicBezTo>
                  <a:pt x="11013617" y="5562599"/>
                  <a:pt x="10938762" y="5637454"/>
                  <a:pt x="10938762" y="5729792"/>
                </a:cubicBezTo>
                <a:cubicBezTo>
                  <a:pt x="10938762" y="5822130"/>
                  <a:pt x="11013617" y="5896985"/>
                  <a:pt x="11105955" y="5896985"/>
                </a:cubicBezTo>
                <a:lnTo>
                  <a:pt x="11106150" y="5896946"/>
                </a:lnTo>
                <a:lnTo>
                  <a:pt x="11106150" y="6303588"/>
                </a:lnTo>
                <a:lnTo>
                  <a:pt x="0" y="6303588"/>
                </a:lnTo>
                <a:lnTo>
                  <a:pt x="0" y="1178324"/>
                </a:lnTo>
                <a:lnTo>
                  <a:pt x="195" y="1178130"/>
                </a:lnTo>
                <a:lnTo>
                  <a:pt x="194290" y="1372225"/>
                </a:lnTo>
                <a:cubicBezTo>
                  <a:pt x="224917" y="1402853"/>
                  <a:pt x="274577" y="1402853"/>
                  <a:pt x="305205" y="1372225"/>
                </a:cubicBezTo>
                <a:cubicBezTo>
                  <a:pt x="335833" y="1341597"/>
                  <a:pt x="335836" y="1291941"/>
                  <a:pt x="305205" y="1261310"/>
                </a:cubicBezTo>
                <a:lnTo>
                  <a:pt x="111110" y="1067214"/>
                </a:lnTo>
                <a:lnTo>
                  <a:pt x="305202" y="873123"/>
                </a:lnTo>
                <a:cubicBezTo>
                  <a:pt x="335830" y="842495"/>
                  <a:pt x="335833" y="792838"/>
                  <a:pt x="305202" y="762207"/>
                </a:cubicBezTo>
                <a:cubicBezTo>
                  <a:pt x="274574" y="731580"/>
                  <a:pt x="224914" y="731580"/>
                  <a:pt x="194286" y="762207"/>
                </a:cubicBezTo>
                <a:lnTo>
                  <a:pt x="191" y="956302"/>
                </a:lnTo>
                <a:lnTo>
                  <a:pt x="0" y="956111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pl-PL" noProof="0"/>
              <a:t>Wstaw zdjęcie tutaj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5CF2BD1-012F-4FC1-8150-5ABFB71D80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675" y="1188084"/>
            <a:ext cx="4886325" cy="3353435"/>
          </a:xfrm>
        </p:spPr>
        <p:txBody>
          <a:bodyPr rtlCol="0" anchor="t"/>
          <a:lstStyle>
            <a:lvl1pPr>
              <a:lnSpc>
                <a:spcPct val="110000"/>
              </a:lnSpc>
              <a:spcBef>
                <a:spcPts val="1000"/>
              </a:spcBef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/>
              <a:t>Kliknij, aby wstawić tytuł</a:t>
            </a:r>
          </a:p>
        </p:txBody>
      </p:sp>
      <p:sp>
        <p:nvSpPr>
          <p:cNvPr id="19" name="Tekst — symbol zastępczy 17">
            <a:extLst>
              <a:ext uri="{FF2B5EF4-FFF2-40B4-BE49-F238E27FC236}">
                <a16:creationId xmlns:a16="http://schemas.microsoft.com/office/drawing/2014/main" id="{CA5CDEBD-7143-4A5E-8992-1CC22CCB7D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9675" y="4744720"/>
            <a:ext cx="4886325" cy="802640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pl-PL" noProof="0"/>
              <a:t>Kliknij, aby wstawić podtytuł</a:t>
            </a:r>
          </a:p>
        </p:txBody>
      </p:sp>
      <p:sp>
        <p:nvSpPr>
          <p:cNvPr id="11" name="Data — symbol zastępczy 4">
            <a:extLst>
              <a:ext uri="{FF2B5EF4-FFF2-40B4-BE49-F238E27FC236}">
                <a16:creationId xmlns:a16="http://schemas.microsoft.com/office/drawing/2014/main" id="{3310B848-1DD7-4FAE-9A29-A903AB28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2743200" cy="365125"/>
          </a:xfrm>
        </p:spPr>
        <p:txBody>
          <a:bodyPr rtlCol="0"/>
          <a:lstStyle/>
          <a:p>
            <a:pPr rtl="0"/>
            <a:r>
              <a:rPr lang="pl-PL" noProof="0"/>
              <a:t>20XX-02-02</a:t>
            </a:r>
          </a:p>
        </p:txBody>
      </p:sp>
      <p:sp>
        <p:nvSpPr>
          <p:cNvPr id="12" name="Stopka — symbol zastępczy 10">
            <a:extLst>
              <a:ext uri="{FF2B5EF4-FFF2-40B4-BE49-F238E27FC236}">
                <a16:creationId xmlns:a16="http://schemas.microsoft.com/office/drawing/2014/main" id="{C4EABCE6-B9A0-4478-8470-10FE3275E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13" name="Numer slajdu — symbol zastępczy 11">
            <a:extLst>
              <a:ext uri="{FF2B5EF4-FFF2-40B4-BE49-F238E27FC236}">
                <a16:creationId xmlns:a16="http://schemas.microsoft.com/office/drawing/2014/main" id="{7BC00746-548B-44E3-BCF4-D999C0384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noProof="0" smtClean="0"/>
              <a:pPr/>
              <a:t>‹#›</a:t>
            </a:fld>
            <a:endParaRPr lang="pl-PL" noProof="0"/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0C47AB42-9344-4388-8186-987D011AC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772" y="635870"/>
            <a:ext cx="11704301" cy="5261115"/>
            <a:chOff x="111772" y="635870"/>
            <a:chExt cx="11704301" cy="5261115"/>
          </a:xfrm>
        </p:grpSpPr>
        <p:sp useBgFill="1">
          <p:nvSpPr>
            <p:cNvPr id="18" name="Grafika 10">
              <a:extLst>
                <a:ext uri="{FF2B5EF4-FFF2-40B4-BE49-F238E27FC236}">
                  <a16:creationId xmlns:a16="http://schemas.microsoft.com/office/drawing/2014/main" id="{AF670C5B-6404-41AC-9E4B-7079704AD98F}"/>
                </a:ext>
              </a:extLst>
            </p:cNvPr>
            <p:cNvSpPr/>
            <p:nvPr/>
          </p:nvSpPr>
          <p:spPr>
            <a:xfrm rot="2700000">
              <a:off x="111772" y="635870"/>
              <a:ext cx="862695" cy="862695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20" name="Owal 19">
              <a:extLst>
                <a:ext uri="{FF2B5EF4-FFF2-40B4-BE49-F238E27FC236}">
                  <a16:creationId xmlns:a16="http://schemas.microsoft.com/office/drawing/2014/main" id="{06EEC11D-FD72-4E2C-9BE7-0ADDCC1FCDA0}"/>
                </a:ext>
              </a:extLst>
            </p:cNvPr>
            <p:cNvSpPr/>
            <p:nvPr/>
          </p:nvSpPr>
          <p:spPr>
            <a:xfrm rot="10800000">
              <a:off x="11481688" y="5562600"/>
              <a:ext cx="334385" cy="334385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757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spó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BC926DD1-2816-4B16-9809-3DD34B7D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786"/>
            <a:ext cx="11238346" cy="836339"/>
          </a:xfrm>
        </p:spPr>
        <p:txBody>
          <a:bodyPr rtlCol="0" anchor="t">
            <a:normAutofit/>
          </a:bodyPr>
          <a:lstStyle/>
          <a:p>
            <a:pPr rtl="0"/>
            <a:r>
              <a:rPr lang="pl-PL" noProof="0">
                <a:cs typeface="Segoe UI" panose="020B0502040204020203" pitchFamily="34" charset="0"/>
              </a:rPr>
              <a:t>Kliknij, aby edytować styl</a:t>
            </a: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C3584E3F-FDB4-479B-BC59-3152EAFFA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134054" y="381222"/>
            <a:ext cx="1776608" cy="1547254"/>
            <a:chOff x="10134054" y="381222"/>
            <a:chExt cx="1776608" cy="1547254"/>
          </a:xfrm>
        </p:grpSpPr>
        <p:sp useBgFill="1">
          <p:nvSpPr>
            <p:cNvPr id="11" name="Grafika 10">
              <a:extLst>
                <a:ext uri="{FF2B5EF4-FFF2-40B4-BE49-F238E27FC236}">
                  <a16:creationId xmlns:a16="http://schemas.microsoft.com/office/drawing/2014/main" id="{192E3F94-4B07-4FE3-90A9-AF47C6013652}"/>
                </a:ext>
              </a:extLst>
            </p:cNvPr>
            <p:cNvSpPr/>
            <p:nvPr/>
          </p:nvSpPr>
          <p:spPr>
            <a:xfrm rot="2700000">
              <a:off x="10895075" y="863805"/>
              <a:ext cx="1015587" cy="1015587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12" name="Owal 11">
              <a:extLst>
                <a:ext uri="{FF2B5EF4-FFF2-40B4-BE49-F238E27FC236}">
                  <a16:creationId xmlns:a16="http://schemas.microsoft.com/office/drawing/2014/main" id="{62F713CE-DF71-4FAD-B02B-77E8F93B0926}"/>
                </a:ext>
              </a:extLst>
            </p:cNvPr>
            <p:cNvSpPr/>
            <p:nvPr/>
          </p:nvSpPr>
          <p:spPr>
            <a:xfrm rot="10800000">
              <a:off x="10318364" y="1752600"/>
              <a:ext cx="175876" cy="175876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13" name="Owal 12">
              <a:extLst>
                <a:ext uri="{FF2B5EF4-FFF2-40B4-BE49-F238E27FC236}">
                  <a16:creationId xmlns:a16="http://schemas.microsoft.com/office/drawing/2014/main" id="{CC3EC1C1-7E3D-4CDF-A1AA-25385A5AA5D8}"/>
                </a:ext>
              </a:extLst>
            </p:cNvPr>
            <p:cNvSpPr/>
            <p:nvPr/>
          </p:nvSpPr>
          <p:spPr>
            <a:xfrm rot="10800000">
              <a:off x="10134054" y="381222"/>
              <a:ext cx="544496" cy="544496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14" name="Data — symbol zastępczy 2">
            <a:extLst>
              <a:ext uri="{FF2B5EF4-FFF2-40B4-BE49-F238E27FC236}">
                <a16:creationId xmlns:a16="http://schemas.microsoft.com/office/drawing/2014/main" id="{8B388008-154C-4BD4-8E16-D1CB0E1D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2743200" cy="365125"/>
          </a:xfrm>
        </p:spPr>
        <p:txBody>
          <a:bodyPr rtlCol="0"/>
          <a:lstStyle/>
          <a:p>
            <a:pPr rtl="0"/>
            <a:r>
              <a:rPr lang="pl-PL" noProof="0"/>
              <a:t>20XX-02-02</a:t>
            </a:r>
          </a:p>
        </p:txBody>
      </p:sp>
      <p:sp>
        <p:nvSpPr>
          <p:cNvPr id="15" name="Stopka — symbol zastępczy 5">
            <a:extLst>
              <a:ext uri="{FF2B5EF4-FFF2-40B4-BE49-F238E27FC236}">
                <a16:creationId xmlns:a16="http://schemas.microsoft.com/office/drawing/2014/main" id="{355FD3E6-3F42-47F9-9F0F-A5E7C7CB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16" name="Numer slajdu — symbol zastępczy 6">
            <a:extLst>
              <a:ext uri="{FF2B5EF4-FFF2-40B4-BE49-F238E27FC236}">
                <a16:creationId xmlns:a16="http://schemas.microsoft.com/office/drawing/2014/main" id="{585F908B-6798-4558-9125-E8DBC196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14F1084A-D16F-4367-BA81-D50E03436FD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0525" y="1962150"/>
            <a:ext cx="11407775" cy="435133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pl-PL" noProof="0"/>
              <a:t>Zawartość</a:t>
            </a:r>
          </a:p>
        </p:txBody>
      </p:sp>
    </p:spTree>
    <p:extLst>
      <p:ext uri="{BB962C8B-B14F-4D97-AF65-F5344CB8AC3E}">
        <p14:creationId xmlns:p14="http://schemas.microsoft.com/office/powerpoint/2010/main" val="94351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ś cza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D85333DF-B319-4AE9-B2FF-17CB683E9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786"/>
            <a:ext cx="11238346" cy="836339"/>
          </a:xfrm>
        </p:spPr>
        <p:txBody>
          <a:bodyPr rtlCol="0" anchor="t">
            <a:normAutofit/>
          </a:bodyPr>
          <a:lstStyle/>
          <a:p>
            <a:pPr rtl="0"/>
            <a:r>
              <a:rPr lang="pl-PL" noProof="0">
                <a:cs typeface="Segoe UI" panose="020B0502040204020203" pitchFamily="34" charset="0"/>
              </a:rPr>
              <a:t>Kliknij, aby edytować styl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3F11C6D-F71D-4B7F-AD15-0A80B92C5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134054" y="381222"/>
            <a:ext cx="1776608" cy="1547254"/>
            <a:chOff x="10134054" y="381222"/>
            <a:chExt cx="1776608" cy="1547254"/>
          </a:xfrm>
        </p:grpSpPr>
        <p:sp useBgFill="1">
          <p:nvSpPr>
            <p:cNvPr id="10" name="Grafika 10">
              <a:extLst>
                <a:ext uri="{FF2B5EF4-FFF2-40B4-BE49-F238E27FC236}">
                  <a16:creationId xmlns:a16="http://schemas.microsoft.com/office/drawing/2014/main" id="{F52E1B51-6BF3-46E9-83D0-40BE41AA989E}"/>
                </a:ext>
              </a:extLst>
            </p:cNvPr>
            <p:cNvSpPr/>
            <p:nvPr/>
          </p:nvSpPr>
          <p:spPr>
            <a:xfrm rot="2700000">
              <a:off x="10895075" y="863805"/>
              <a:ext cx="1015587" cy="1015587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11" name="Owal 10">
              <a:extLst>
                <a:ext uri="{FF2B5EF4-FFF2-40B4-BE49-F238E27FC236}">
                  <a16:creationId xmlns:a16="http://schemas.microsoft.com/office/drawing/2014/main" id="{C1A0293A-61AB-498F-82D7-9E412D08B068}"/>
                </a:ext>
              </a:extLst>
            </p:cNvPr>
            <p:cNvSpPr/>
            <p:nvPr/>
          </p:nvSpPr>
          <p:spPr>
            <a:xfrm rot="10800000">
              <a:off x="10318364" y="1752600"/>
              <a:ext cx="175876" cy="175876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 useBgFill="1">
          <p:nvSpPr>
            <p:cNvPr id="12" name="Owal 11">
              <a:extLst>
                <a:ext uri="{FF2B5EF4-FFF2-40B4-BE49-F238E27FC236}">
                  <a16:creationId xmlns:a16="http://schemas.microsoft.com/office/drawing/2014/main" id="{CB8032AC-458F-4F48-BA3C-C13B0F57919F}"/>
                </a:ext>
              </a:extLst>
            </p:cNvPr>
            <p:cNvSpPr/>
            <p:nvPr/>
          </p:nvSpPr>
          <p:spPr>
            <a:xfrm rot="10800000">
              <a:off x="10134054" y="381222"/>
              <a:ext cx="544496" cy="544496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13" name="Data — symbol zastępczy 2">
            <a:extLst>
              <a:ext uri="{FF2B5EF4-FFF2-40B4-BE49-F238E27FC236}">
                <a16:creationId xmlns:a16="http://schemas.microsoft.com/office/drawing/2014/main" id="{CAE2E565-A9C5-4946-9768-81039DDDC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2743200" cy="365125"/>
          </a:xfrm>
        </p:spPr>
        <p:txBody>
          <a:bodyPr rtlCol="0"/>
          <a:lstStyle/>
          <a:p>
            <a:pPr rtl="0"/>
            <a:r>
              <a:rPr lang="pl-PL" noProof="0"/>
              <a:t>20XX-02-02</a:t>
            </a:r>
          </a:p>
        </p:txBody>
      </p:sp>
      <p:sp>
        <p:nvSpPr>
          <p:cNvPr id="14" name="Stopka — symbol zastępczy 5">
            <a:extLst>
              <a:ext uri="{FF2B5EF4-FFF2-40B4-BE49-F238E27FC236}">
                <a16:creationId xmlns:a16="http://schemas.microsoft.com/office/drawing/2014/main" id="{9F6BD62A-8CCF-46F6-87F7-FCCDDA65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15" name="Numer slajdu — symbol zastępczy 6">
            <a:extLst>
              <a:ext uri="{FF2B5EF4-FFF2-40B4-BE49-F238E27FC236}">
                <a16:creationId xmlns:a16="http://schemas.microsoft.com/office/drawing/2014/main" id="{0B6E5353-4510-49A8-9DF3-C3BD16C5E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913017C2-1A42-4672-97A5-440ECADBAD7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3401" y="2105024"/>
            <a:ext cx="11125200" cy="4010025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pl-PL" noProof="0"/>
              <a:t>Zawartość</a:t>
            </a:r>
          </a:p>
        </p:txBody>
      </p:sp>
    </p:spTree>
    <p:extLst>
      <p:ext uri="{BB962C8B-B14F-4D97-AF65-F5344CB8AC3E}">
        <p14:creationId xmlns:p14="http://schemas.microsoft.com/office/powerpoint/2010/main" val="270666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20XX-02-02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FA5D71E-5CDF-4C93-8A75-5B916FDC5BEA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64018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93" r:id="rId12"/>
    <p:sldLayoutId id="214748379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Segoe UI" panose="020B0502040204020203" pitchFamily="34" charset="0"/>
        <a:buChar char="+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egoe UI" panose="020B0502040204020203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egoe UI" panose="020B0502040204020203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customXml" Target="../ink/ink58.xml"/><Relationship Id="rId18" Type="http://schemas.openxmlformats.org/officeDocument/2006/relationships/image" Target="../media/image85.png"/><Relationship Id="rId26" Type="http://schemas.openxmlformats.org/officeDocument/2006/relationships/image" Target="../media/image89.png"/><Relationship Id="rId3" Type="http://schemas.openxmlformats.org/officeDocument/2006/relationships/image" Target="../media/image25.jpg"/><Relationship Id="rId21" Type="http://schemas.openxmlformats.org/officeDocument/2006/relationships/customXml" Target="../ink/ink62.xml"/><Relationship Id="rId7" Type="http://schemas.openxmlformats.org/officeDocument/2006/relationships/customXml" Target="../ink/ink55.xml"/><Relationship Id="rId12" Type="http://schemas.openxmlformats.org/officeDocument/2006/relationships/image" Target="../media/image82.png"/><Relationship Id="rId17" Type="http://schemas.openxmlformats.org/officeDocument/2006/relationships/customXml" Target="../ink/ink60.xml"/><Relationship Id="rId25" Type="http://schemas.openxmlformats.org/officeDocument/2006/relationships/customXml" Target="../ink/ink64.xml"/><Relationship Id="rId2" Type="http://schemas.openxmlformats.org/officeDocument/2006/relationships/image" Target="../media/image24.jpg"/><Relationship Id="rId16" Type="http://schemas.openxmlformats.org/officeDocument/2006/relationships/image" Target="../media/image84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11" Type="http://schemas.openxmlformats.org/officeDocument/2006/relationships/customXml" Target="../ink/ink57.xml"/><Relationship Id="rId24" Type="http://schemas.openxmlformats.org/officeDocument/2006/relationships/image" Target="../media/image88.png"/><Relationship Id="rId5" Type="http://schemas.openxmlformats.org/officeDocument/2006/relationships/customXml" Target="../ink/ink54.xml"/><Relationship Id="rId15" Type="http://schemas.openxmlformats.org/officeDocument/2006/relationships/customXml" Target="../ink/ink59.xml"/><Relationship Id="rId23" Type="http://schemas.openxmlformats.org/officeDocument/2006/relationships/customXml" Target="../ink/ink63.xml"/><Relationship Id="rId10" Type="http://schemas.openxmlformats.org/officeDocument/2006/relationships/image" Target="../media/image81.png"/><Relationship Id="rId19" Type="http://schemas.openxmlformats.org/officeDocument/2006/relationships/customXml" Target="../ink/ink61.xml"/><Relationship Id="rId4" Type="http://schemas.openxmlformats.org/officeDocument/2006/relationships/image" Target="../media/image26.jpeg"/><Relationship Id="rId9" Type="http://schemas.openxmlformats.org/officeDocument/2006/relationships/customXml" Target="../ink/ink56.xml"/><Relationship Id="rId14" Type="http://schemas.openxmlformats.org/officeDocument/2006/relationships/image" Target="../media/image83.png"/><Relationship Id="rId22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6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9.jpg"/><Relationship Id="rId5" Type="http://schemas.openxmlformats.org/officeDocument/2006/relationships/diagramData" Target="../diagrams/data1.xml"/><Relationship Id="rId10" Type="http://schemas.openxmlformats.org/officeDocument/2006/relationships/image" Target="../media/image58.jpg"/><Relationship Id="rId4" Type="http://schemas.openxmlformats.org/officeDocument/2006/relationships/image" Target="../media/image57.jpg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6.png"/><Relationship Id="rId117" Type="http://schemas.openxmlformats.org/officeDocument/2006/relationships/image" Target="../media/image160.png"/><Relationship Id="rId21" Type="http://schemas.openxmlformats.org/officeDocument/2006/relationships/customXml" Target="../ink/ink73.xml"/><Relationship Id="rId42" Type="http://schemas.openxmlformats.org/officeDocument/2006/relationships/image" Target="../media/image124.png"/><Relationship Id="rId47" Type="http://schemas.openxmlformats.org/officeDocument/2006/relationships/customXml" Target="../ink/ink86.xml"/><Relationship Id="rId63" Type="http://schemas.openxmlformats.org/officeDocument/2006/relationships/customXml" Target="../ink/ink94.xml"/><Relationship Id="rId68" Type="http://schemas.openxmlformats.org/officeDocument/2006/relationships/image" Target="../media/image136.png"/><Relationship Id="rId84" Type="http://schemas.openxmlformats.org/officeDocument/2006/relationships/customXml" Target="../ink/ink105.xml"/><Relationship Id="rId89" Type="http://schemas.openxmlformats.org/officeDocument/2006/relationships/image" Target="../media/image146.png"/><Relationship Id="rId112" Type="http://schemas.openxmlformats.org/officeDocument/2006/relationships/customXml" Target="../ink/ink119.xml"/><Relationship Id="rId16" Type="http://schemas.openxmlformats.org/officeDocument/2006/relationships/image" Target="../media/image111.png"/><Relationship Id="rId107" Type="http://schemas.openxmlformats.org/officeDocument/2006/relationships/image" Target="../media/image155.png"/><Relationship Id="rId11" Type="http://schemas.openxmlformats.org/officeDocument/2006/relationships/customXml" Target="../ink/ink68.xml"/><Relationship Id="rId32" Type="http://schemas.openxmlformats.org/officeDocument/2006/relationships/image" Target="../media/image119.png"/><Relationship Id="rId37" Type="http://schemas.openxmlformats.org/officeDocument/2006/relationships/customXml" Target="../ink/ink81.xml"/><Relationship Id="rId53" Type="http://schemas.openxmlformats.org/officeDocument/2006/relationships/customXml" Target="../ink/ink89.xml"/><Relationship Id="rId58" Type="http://schemas.openxmlformats.org/officeDocument/2006/relationships/image" Target="../media/image132.png"/><Relationship Id="rId74" Type="http://schemas.openxmlformats.org/officeDocument/2006/relationships/customXml" Target="../ink/ink100.xml"/><Relationship Id="rId79" Type="http://schemas.openxmlformats.org/officeDocument/2006/relationships/image" Target="../media/image141.png"/><Relationship Id="rId102" Type="http://schemas.openxmlformats.org/officeDocument/2006/relationships/customXml" Target="../ink/ink114.xml"/><Relationship Id="rId5" Type="http://schemas.openxmlformats.org/officeDocument/2006/relationships/customXml" Target="../ink/ink65.xml"/><Relationship Id="rId90" Type="http://schemas.openxmlformats.org/officeDocument/2006/relationships/customXml" Target="../ink/ink108.xml"/><Relationship Id="rId95" Type="http://schemas.openxmlformats.org/officeDocument/2006/relationships/image" Target="../media/image149.png"/><Relationship Id="rId22" Type="http://schemas.openxmlformats.org/officeDocument/2006/relationships/image" Target="../media/image114.png"/><Relationship Id="rId27" Type="http://schemas.openxmlformats.org/officeDocument/2006/relationships/customXml" Target="../ink/ink76.xml"/><Relationship Id="rId43" Type="http://schemas.openxmlformats.org/officeDocument/2006/relationships/customXml" Target="../ink/ink84.xml"/><Relationship Id="rId48" Type="http://schemas.openxmlformats.org/officeDocument/2006/relationships/image" Target="../media/image127.png"/><Relationship Id="rId64" Type="http://schemas.openxmlformats.org/officeDocument/2006/relationships/image" Target="../media/image135.png"/><Relationship Id="rId69" Type="http://schemas.openxmlformats.org/officeDocument/2006/relationships/customXml" Target="../ink/ink97.xml"/><Relationship Id="rId113" Type="http://schemas.openxmlformats.org/officeDocument/2006/relationships/image" Target="../media/image158.png"/><Relationship Id="rId80" Type="http://schemas.openxmlformats.org/officeDocument/2006/relationships/customXml" Target="../ink/ink103.xml"/><Relationship Id="rId85" Type="http://schemas.openxmlformats.org/officeDocument/2006/relationships/image" Target="../media/image144.png"/><Relationship Id="rId12" Type="http://schemas.openxmlformats.org/officeDocument/2006/relationships/image" Target="../media/image109.png"/><Relationship Id="rId17" Type="http://schemas.openxmlformats.org/officeDocument/2006/relationships/customXml" Target="../ink/ink71.xml"/><Relationship Id="rId33" Type="http://schemas.openxmlformats.org/officeDocument/2006/relationships/customXml" Target="../ink/ink79.xml"/><Relationship Id="rId38" Type="http://schemas.openxmlformats.org/officeDocument/2006/relationships/image" Target="../media/image122.png"/><Relationship Id="rId59" Type="http://schemas.openxmlformats.org/officeDocument/2006/relationships/customXml" Target="../ink/ink92.xml"/><Relationship Id="rId103" Type="http://schemas.openxmlformats.org/officeDocument/2006/relationships/image" Target="../media/image153.png"/><Relationship Id="rId108" Type="http://schemas.openxmlformats.org/officeDocument/2006/relationships/customXml" Target="../ink/ink117.xml"/><Relationship Id="rId54" Type="http://schemas.openxmlformats.org/officeDocument/2006/relationships/image" Target="../media/image130.png"/><Relationship Id="rId70" Type="http://schemas.openxmlformats.org/officeDocument/2006/relationships/customXml" Target="../ink/ink98.xml"/><Relationship Id="rId75" Type="http://schemas.openxmlformats.org/officeDocument/2006/relationships/image" Target="../media/image139.png"/><Relationship Id="rId91" Type="http://schemas.openxmlformats.org/officeDocument/2006/relationships/image" Target="../media/image147.png"/><Relationship Id="rId96" Type="http://schemas.openxmlformats.org/officeDocument/2006/relationships/customXml" Target="../ink/ink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23" Type="http://schemas.openxmlformats.org/officeDocument/2006/relationships/customXml" Target="../ink/ink74.xml"/><Relationship Id="rId28" Type="http://schemas.openxmlformats.org/officeDocument/2006/relationships/image" Target="../media/image117.png"/><Relationship Id="rId49" Type="http://schemas.openxmlformats.org/officeDocument/2006/relationships/customXml" Target="../ink/ink87.xml"/><Relationship Id="rId114" Type="http://schemas.openxmlformats.org/officeDocument/2006/relationships/customXml" Target="../ink/ink120.xml"/><Relationship Id="rId10" Type="http://schemas.openxmlformats.org/officeDocument/2006/relationships/image" Target="../media/image108.png"/><Relationship Id="rId31" Type="http://schemas.openxmlformats.org/officeDocument/2006/relationships/customXml" Target="../ink/ink78.xml"/><Relationship Id="rId44" Type="http://schemas.openxmlformats.org/officeDocument/2006/relationships/image" Target="../media/image125.png"/><Relationship Id="rId52" Type="http://schemas.openxmlformats.org/officeDocument/2006/relationships/image" Target="../media/image129.png"/><Relationship Id="rId60" Type="http://schemas.openxmlformats.org/officeDocument/2006/relationships/image" Target="../media/image133.png"/><Relationship Id="rId65" Type="http://schemas.openxmlformats.org/officeDocument/2006/relationships/customXml" Target="../ink/ink95.xml"/><Relationship Id="rId73" Type="http://schemas.openxmlformats.org/officeDocument/2006/relationships/image" Target="../media/image138.png"/><Relationship Id="rId78" Type="http://schemas.openxmlformats.org/officeDocument/2006/relationships/customXml" Target="../ink/ink102.xml"/><Relationship Id="rId81" Type="http://schemas.openxmlformats.org/officeDocument/2006/relationships/image" Target="../media/image142.png"/><Relationship Id="rId86" Type="http://schemas.openxmlformats.org/officeDocument/2006/relationships/customXml" Target="../ink/ink106.xml"/><Relationship Id="rId94" Type="http://schemas.openxmlformats.org/officeDocument/2006/relationships/customXml" Target="../ink/ink110.xml"/><Relationship Id="rId99" Type="http://schemas.openxmlformats.org/officeDocument/2006/relationships/image" Target="../media/image151.png"/><Relationship Id="rId101" Type="http://schemas.openxmlformats.org/officeDocument/2006/relationships/image" Target="../media/image152.png"/><Relationship Id="rId4" Type="http://schemas.openxmlformats.org/officeDocument/2006/relationships/image" Target="../media/image66.jpg"/><Relationship Id="rId9" Type="http://schemas.openxmlformats.org/officeDocument/2006/relationships/customXml" Target="../ink/ink67.xml"/><Relationship Id="rId13" Type="http://schemas.openxmlformats.org/officeDocument/2006/relationships/customXml" Target="../ink/ink69.xml"/><Relationship Id="rId18" Type="http://schemas.openxmlformats.org/officeDocument/2006/relationships/image" Target="../media/image112.png"/><Relationship Id="rId39" Type="http://schemas.openxmlformats.org/officeDocument/2006/relationships/customXml" Target="../ink/ink82.xml"/><Relationship Id="rId109" Type="http://schemas.openxmlformats.org/officeDocument/2006/relationships/image" Target="../media/image156.png"/><Relationship Id="rId34" Type="http://schemas.openxmlformats.org/officeDocument/2006/relationships/image" Target="../media/image120.png"/><Relationship Id="rId50" Type="http://schemas.openxmlformats.org/officeDocument/2006/relationships/image" Target="../media/image128.png"/><Relationship Id="rId55" Type="http://schemas.openxmlformats.org/officeDocument/2006/relationships/customXml" Target="../ink/ink90.xml"/><Relationship Id="rId76" Type="http://schemas.openxmlformats.org/officeDocument/2006/relationships/customXml" Target="../ink/ink101.xml"/><Relationship Id="rId97" Type="http://schemas.openxmlformats.org/officeDocument/2006/relationships/image" Target="../media/image150.png"/><Relationship Id="rId104" Type="http://schemas.openxmlformats.org/officeDocument/2006/relationships/customXml" Target="../ink/ink115.xml"/><Relationship Id="rId7" Type="http://schemas.openxmlformats.org/officeDocument/2006/relationships/customXml" Target="../ink/ink66.xml"/><Relationship Id="rId71" Type="http://schemas.openxmlformats.org/officeDocument/2006/relationships/image" Target="../media/image137.png"/><Relationship Id="rId92" Type="http://schemas.openxmlformats.org/officeDocument/2006/relationships/customXml" Target="../ink/ink109.xml"/><Relationship Id="rId2" Type="http://schemas.openxmlformats.org/officeDocument/2006/relationships/notesSlide" Target="../notesSlides/notesSlide7.xml"/><Relationship Id="rId29" Type="http://schemas.openxmlformats.org/officeDocument/2006/relationships/customXml" Target="../ink/ink77.xml"/><Relationship Id="rId24" Type="http://schemas.openxmlformats.org/officeDocument/2006/relationships/image" Target="../media/image115.png"/><Relationship Id="rId40" Type="http://schemas.openxmlformats.org/officeDocument/2006/relationships/image" Target="../media/image123.png"/><Relationship Id="rId45" Type="http://schemas.openxmlformats.org/officeDocument/2006/relationships/customXml" Target="../ink/ink85.xml"/><Relationship Id="rId66" Type="http://schemas.openxmlformats.org/officeDocument/2006/relationships/image" Target="../media/image89.png"/><Relationship Id="rId87" Type="http://schemas.openxmlformats.org/officeDocument/2006/relationships/image" Target="../media/image145.png"/><Relationship Id="rId110" Type="http://schemas.openxmlformats.org/officeDocument/2006/relationships/customXml" Target="../ink/ink118.xml"/><Relationship Id="rId115" Type="http://schemas.openxmlformats.org/officeDocument/2006/relationships/image" Target="../media/image159.png"/><Relationship Id="rId61" Type="http://schemas.openxmlformats.org/officeDocument/2006/relationships/customXml" Target="../ink/ink93.xml"/><Relationship Id="rId82" Type="http://schemas.openxmlformats.org/officeDocument/2006/relationships/customXml" Target="../ink/ink104.xml"/><Relationship Id="rId19" Type="http://schemas.openxmlformats.org/officeDocument/2006/relationships/customXml" Target="../ink/ink72.xml"/><Relationship Id="rId14" Type="http://schemas.openxmlformats.org/officeDocument/2006/relationships/image" Target="../media/image110.png"/><Relationship Id="rId30" Type="http://schemas.openxmlformats.org/officeDocument/2006/relationships/image" Target="../media/image118.png"/><Relationship Id="rId35" Type="http://schemas.openxmlformats.org/officeDocument/2006/relationships/customXml" Target="../ink/ink80.xml"/><Relationship Id="rId56" Type="http://schemas.openxmlformats.org/officeDocument/2006/relationships/image" Target="../media/image131.png"/><Relationship Id="rId77" Type="http://schemas.openxmlformats.org/officeDocument/2006/relationships/image" Target="../media/image140.png"/><Relationship Id="rId100" Type="http://schemas.openxmlformats.org/officeDocument/2006/relationships/customXml" Target="../ink/ink113.xml"/><Relationship Id="rId105" Type="http://schemas.openxmlformats.org/officeDocument/2006/relationships/image" Target="../media/image154.png"/><Relationship Id="rId8" Type="http://schemas.openxmlformats.org/officeDocument/2006/relationships/image" Target="../media/image107.png"/><Relationship Id="rId51" Type="http://schemas.openxmlformats.org/officeDocument/2006/relationships/customXml" Target="../ink/ink88.xml"/><Relationship Id="rId72" Type="http://schemas.openxmlformats.org/officeDocument/2006/relationships/customXml" Target="../ink/ink99.xml"/><Relationship Id="rId93" Type="http://schemas.openxmlformats.org/officeDocument/2006/relationships/image" Target="../media/image148.png"/><Relationship Id="rId98" Type="http://schemas.openxmlformats.org/officeDocument/2006/relationships/customXml" Target="../ink/ink112.xml"/><Relationship Id="rId3" Type="http://schemas.openxmlformats.org/officeDocument/2006/relationships/image" Target="../media/image65.jpg"/><Relationship Id="rId25" Type="http://schemas.openxmlformats.org/officeDocument/2006/relationships/customXml" Target="../ink/ink75.xml"/><Relationship Id="rId46" Type="http://schemas.openxmlformats.org/officeDocument/2006/relationships/image" Target="../media/image126.png"/><Relationship Id="rId67" Type="http://schemas.openxmlformats.org/officeDocument/2006/relationships/customXml" Target="../ink/ink96.xml"/><Relationship Id="rId116" Type="http://schemas.openxmlformats.org/officeDocument/2006/relationships/customXml" Target="../ink/ink121.xml"/><Relationship Id="rId20" Type="http://schemas.openxmlformats.org/officeDocument/2006/relationships/image" Target="../media/image113.png"/><Relationship Id="rId41" Type="http://schemas.openxmlformats.org/officeDocument/2006/relationships/customXml" Target="../ink/ink83.xml"/><Relationship Id="rId62" Type="http://schemas.openxmlformats.org/officeDocument/2006/relationships/image" Target="../media/image134.png"/><Relationship Id="rId83" Type="http://schemas.openxmlformats.org/officeDocument/2006/relationships/image" Target="../media/image143.png"/><Relationship Id="rId88" Type="http://schemas.openxmlformats.org/officeDocument/2006/relationships/customXml" Target="../ink/ink107.xml"/><Relationship Id="rId111" Type="http://schemas.openxmlformats.org/officeDocument/2006/relationships/image" Target="../media/image157.png"/><Relationship Id="rId15" Type="http://schemas.openxmlformats.org/officeDocument/2006/relationships/customXml" Target="../ink/ink70.xml"/><Relationship Id="rId36" Type="http://schemas.openxmlformats.org/officeDocument/2006/relationships/image" Target="../media/image121.png"/><Relationship Id="rId57" Type="http://schemas.openxmlformats.org/officeDocument/2006/relationships/customXml" Target="../ink/ink91.xml"/><Relationship Id="rId106" Type="http://schemas.openxmlformats.org/officeDocument/2006/relationships/customXml" Target="../ink/ink1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16.png"/><Relationship Id="rId42" Type="http://schemas.openxmlformats.org/officeDocument/2006/relationships/customXml" Target="../ink/ink20.xml"/><Relationship Id="rId47" Type="http://schemas.openxmlformats.org/officeDocument/2006/relationships/image" Target="../media/image29.png"/><Relationship Id="rId63" Type="http://schemas.openxmlformats.org/officeDocument/2006/relationships/image" Target="../media/image37.png"/><Relationship Id="rId68" Type="http://schemas.openxmlformats.org/officeDocument/2006/relationships/customXml" Target="../ink/ink33.xml"/><Relationship Id="rId84" Type="http://schemas.openxmlformats.org/officeDocument/2006/relationships/customXml" Target="../ink/ink41.xml"/><Relationship Id="rId89" Type="http://schemas.openxmlformats.org/officeDocument/2006/relationships/image" Target="../media/image50.png"/><Relationship Id="rId16" Type="http://schemas.openxmlformats.org/officeDocument/2006/relationships/customXml" Target="../ink/ink7.xml"/><Relationship Id="rId11" Type="http://schemas.openxmlformats.org/officeDocument/2006/relationships/image" Target="../media/image11.png"/><Relationship Id="rId32" Type="http://schemas.openxmlformats.org/officeDocument/2006/relationships/customXml" Target="../ink/ink15.xml"/><Relationship Id="rId37" Type="http://schemas.openxmlformats.org/officeDocument/2006/relationships/image" Target="../media/image24.png"/><Relationship Id="rId53" Type="http://schemas.openxmlformats.org/officeDocument/2006/relationships/image" Target="../media/image32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45.png"/><Relationship Id="rId5" Type="http://schemas.openxmlformats.org/officeDocument/2006/relationships/image" Target="../media/image8.png"/><Relationship Id="rId90" Type="http://schemas.openxmlformats.org/officeDocument/2006/relationships/customXml" Target="../ink/ink44.xml"/><Relationship Id="rId95" Type="http://schemas.openxmlformats.org/officeDocument/2006/relationships/image" Target="../media/image53.png"/><Relationship Id="rId22" Type="http://schemas.openxmlformats.org/officeDocument/2006/relationships/customXml" Target="../ink/ink10.xml"/><Relationship Id="rId27" Type="http://schemas.openxmlformats.org/officeDocument/2006/relationships/image" Target="../media/image19.png"/><Relationship Id="rId43" Type="http://schemas.openxmlformats.org/officeDocument/2006/relationships/image" Target="../media/image27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40.png"/><Relationship Id="rId80" Type="http://schemas.openxmlformats.org/officeDocument/2006/relationships/customXml" Target="../ink/ink39.xml"/><Relationship Id="rId85" Type="http://schemas.openxmlformats.org/officeDocument/2006/relationships/image" Target="../media/image48.png"/><Relationship Id="rId3" Type="http://schemas.openxmlformats.org/officeDocument/2006/relationships/image" Target="../media/image8.jpg"/><Relationship Id="rId12" Type="http://schemas.openxmlformats.org/officeDocument/2006/relationships/customXml" Target="../ink/ink5.xml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33" Type="http://schemas.openxmlformats.org/officeDocument/2006/relationships/image" Target="../media/image22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35.png"/><Relationship Id="rId67" Type="http://schemas.openxmlformats.org/officeDocument/2006/relationships/image" Target="../media/image39.png"/><Relationship Id="rId20" Type="http://schemas.openxmlformats.org/officeDocument/2006/relationships/customXml" Target="../ink/ink9.xml"/><Relationship Id="rId41" Type="http://schemas.openxmlformats.org/officeDocument/2006/relationships/image" Target="../media/image26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customXml" Target="../ink/ink34.xml"/><Relationship Id="rId75" Type="http://schemas.openxmlformats.org/officeDocument/2006/relationships/image" Target="../media/image43.png"/><Relationship Id="rId83" Type="http://schemas.openxmlformats.org/officeDocument/2006/relationships/image" Target="../media/image47.png"/><Relationship Id="rId88" Type="http://schemas.openxmlformats.org/officeDocument/2006/relationships/customXml" Target="../ink/ink43.xml"/><Relationship Id="rId91" Type="http://schemas.openxmlformats.org/officeDocument/2006/relationships/image" Target="../media/image51.png"/><Relationship Id="rId96" Type="http://schemas.openxmlformats.org/officeDocument/2006/relationships/customXml" Target="../ink/ink4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30.png"/><Relationship Id="rId57" Type="http://schemas.openxmlformats.org/officeDocument/2006/relationships/image" Target="../media/image34.png"/><Relationship Id="rId10" Type="http://schemas.openxmlformats.org/officeDocument/2006/relationships/customXml" Target="../ink/ink4.xml"/><Relationship Id="rId31" Type="http://schemas.openxmlformats.org/officeDocument/2006/relationships/image" Target="../media/image21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38.png"/><Relationship Id="rId73" Type="http://schemas.openxmlformats.org/officeDocument/2006/relationships/image" Target="../media/image42.png"/><Relationship Id="rId78" Type="http://schemas.openxmlformats.org/officeDocument/2006/relationships/customXml" Target="../ink/ink38.xml"/><Relationship Id="rId81" Type="http://schemas.openxmlformats.org/officeDocument/2006/relationships/image" Target="../media/image46.png"/><Relationship Id="rId86" Type="http://schemas.openxmlformats.org/officeDocument/2006/relationships/customXml" Target="../ink/ink42.xml"/><Relationship Id="rId94" Type="http://schemas.openxmlformats.org/officeDocument/2006/relationships/customXml" Target="../ink/ink46.xml"/><Relationship Id="rId4" Type="http://schemas.openxmlformats.org/officeDocument/2006/relationships/customXml" Target="../ink/ink1.xml"/><Relationship Id="rId9" Type="http://schemas.openxmlformats.org/officeDocument/2006/relationships/image" Target="../media/image10.png"/><Relationship Id="rId13" Type="http://schemas.openxmlformats.org/officeDocument/2006/relationships/image" Target="../media/image12.png"/><Relationship Id="rId18" Type="http://schemas.openxmlformats.org/officeDocument/2006/relationships/customXml" Target="../ink/ink8.xml"/><Relationship Id="rId39" Type="http://schemas.openxmlformats.org/officeDocument/2006/relationships/image" Target="../media/image25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33.png"/><Relationship Id="rId76" Type="http://schemas.openxmlformats.org/officeDocument/2006/relationships/customXml" Target="../ink/ink37.xml"/><Relationship Id="rId97" Type="http://schemas.openxmlformats.org/officeDocument/2006/relationships/image" Target="../media/image54.png"/><Relationship Id="rId7" Type="http://schemas.openxmlformats.org/officeDocument/2006/relationships/image" Target="../media/image9.png"/><Relationship Id="rId71" Type="http://schemas.openxmlformats.org/officeDocument/2006/relationships/image" Target="../media/image41.png"/><Relationship Id="rId92" Type="http://schemas.openxmlformats.org/officeDocument/2006/relationships/customXml" Target="../ink/ink45.xml"/><Relationship Id="rId2" Type="http://schemas.openxmlformats.org/officeDocument/2006/relationships/image" Target="../media/image7.jpg"/><Relationship Id="rId29" Type="http://schemas.openxmlformats.org/officeDocument/2006/relationships/image" Target="../media/image20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28.png"/><Relationship Id="rId66" Type="http://schemas.openxmlformats.org/officeDocument/2006/relationships/customXml" Target="../ink/ink32.xml"/><Relationship Id="rId87" Type="http://schemas.openxmlformats.org/officeDocument/2006/relationships/image" Target="../media/image49.png"/><Relationship Id="rId61" Type="http://schemas.openxmlformats.org/officeDocument/2006/relationships/image" Target="../media/image36.png"/><Relationship Id="rId82" Type="http://schemas.openxmlformats.org/officeDocument/2006/relationships/customXml" Target="../ink/ink40.xml"/><Relationship Id="rId19" Type="http://schemas.openxmlformats.org/officeDocument/2006/relationships/image" Target="../media/image15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23.png"/><Relationship Id="rId56" Type="http://schemas.openxmlformats.org/officeDocument/2006/relationships/customXml" Target="../ink/ink27.xml"/><Relationship Id="rId77" Type="http://schemas.openxmlformats.org/officeDocument/2006/relationships/image" Target="../media/image44.png"/><Relationship Id="rId8" Type="http://schemas.openxmlformats.org/officeDocument/2006/relationships/customXml" Target="../ink/ink3.xml"/><Relationship Id="rId51" Type="http://schemas.openxmlformats.org/officeDocument/2006/relationships/image" Target="../media/image31.png"/><Relationship Id="rId72" Type="http://schemas.openxmlformats.org/officeDocument/2006/relationships/customXml" Target="../ink/ink35.xml"/><Relationship Id="rId93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customXml" Target="../ink/ink52.xml"/><Relationship Id="rId3" Type="http://schemas.openxmlformats.org/officeDocument/2006/relationships/image" Target="../media/image13.jpg"/><Relationship Id="rId7" Type="http://schemas.openxmlformats.org/officeDocument/2006/relationships/customXml" Target="../ink/ink49.xml"/><Relationship Id="rId12" Type="http://schemas.openxmlformats.org/officeDocument/2006/relationships/image" Target="../media/image63.png"/><Relationship Id="rId2" Type="http://schemas.openxmlformats.org/officeDocument/2006/relationships/image" Target="../media/image12.jp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customXml" Target="../ink/ink51.xml"/><Relationship Id="rId5" Type="http://schemas.openxmlformats.org/officeDocument/2006/relationships/customXml" Target="../ink/ink48.xml"/><Relationship Id="rId15" Type="http://schemas.openxmlformats.org/officeDocument/2006/relationships/customXml" Target="../ink/ink53.xml"/><Relationship Id="rId10" Type="http://schemas.openxmlformats.org/officeDocument/2006/relationships/image" Target="../media/image62.png"/><Relationship Id="rId4" Type="http://schemas.openxmlformats.org/officeDocument/2006/relationships/image" Target="../media/image8.jpg"/><Relationship Id="rId9" Type="http://schemas.openxmlformats.org/officeDocument/2006/relationships/customXml" Target="../ink/ink50.xml"/><Relationship Id="rId1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4B3E83B9-222A-4520-83DF-65CC433DA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794" y="1349102"/>
            <a:ext cx="7216877" cy="1867360"/>
          </a:xfrm>
        </p:spPr>
        <p:txBody>
          <a:bodyPr rtlCol="0">
            <a:normAutofit/>
          </a:bodyPr>
          <a:lstStyle/>
          <a:p>
            <a:pPr algn="ctr" rtl="0"/>
            <a:r>
              <a:rPr lang="pl-PL" sz="4000" dirty="0"/>
              <a:t>Międzynarodowa konferencja matematyków w projekcie ERASMUS +</a:t>
            </a:r>
          </a:p>
        </p:txBody>
      </p:sp>
      <p:pic>
        <p:nvPicPr>
          <p:cNvPr id="28" name="Obraz — symbol zastępczy 27" descr="Zbliżenie na szachownicę">
            <a:extLst>
              <a:ext uri="{FF2B5EF4-FFF2-40B4-BE49-F238E27FC236}">
                <a16:creationId xmlns:a16="http://schemas.microsoft.com/office/drawing/2014/main" id="{418F3B9B-6683-4DCF-8F6A-173C94E52C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0670" b="10670"/>
          <a:stretch/>
        </p:blipFill>
        <p:spPr>
          <a:xfrm>
            <a:off x="269327" y="629265"/>
            <a:ext cx="4409265" cy="2246030"/>
          </a:xfrm>
        </p:spPr>
      </p:pic>
      <p:pic>
        <p:nvPicPr>
          <p:cNvPr id="13" name="Obraz — symbol zastępczy 12" descr="Koła zębate z napisem Burza mózgów">
            <a:extLst>
              <a:ext uri="{FF2B5EF4-FFF2-40B4-BE49-F238E27FC236}">
                <a16:creationId xmlns:a16="http://schemas.microsoft.com/office/drawing/2014/main" id="{22858132-76FC-4F1E-BBD7-969497F1A04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328" y="3531697"/>
            <a:ext cx="4409265" cy="2332492"/>
          </a:xfrm>
        </p:spPr>
      </p:pic>
      <p:sp>
        <p:nvSpPr>
          <p:cNvPr id="17" name="Zawartość — symbol zastępczy 16">
            <a:extLst>
              <a:ext uri="{FF2B5EF4-FFF2-40B4-BE49-F238E27FC236}">
                <a16:creationId xmlns:a16="http://schemas.microsoft.com/office/drawing/2014/main" id="{E17FA55F-C7EA-4BF4-8024-B7D78BD78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812" y="6151807"/>
            <a:ext cx="3818265" cy="365125"/>
          </a:xfrm>
        </p:spPr>
        <p:txBody>
          <a:bodyPr rtlCol="0">
            <a:normAutofit fontScale="92500" lnSpcReduction="10000"/>
          </a:bodyPr>
          <a:lstStyle/>
          <a:p>
            <a:pPr marL="0" indent="0" rtl="0">
              <a:buNone/>
            </a:pPr>
            <a:r>
              <a:rPr lang="pl-PL" sz="2000" dirty="0"/>
              <a:t>mgr Ewelina Agnieszka Czuper</a:t>
            </a:r>
          </a:p>
          <a:p>
            <a:pPr marL="0" indent="0" rtl="0">
              <a:buNone/>
            </a:pPr>
            <a:endParaRPr lang="pl-PL" dirty="0"/>
          </a:p>
          <a:p>
            <a:pPr marL="0" indent="0" rtl="0">
              <a:buNone/>
            </a:pPr>
            <a:endParaRPr lang="pl-PL" dirty="0"/>
          </a:p>
          <a:p>
            <a:pPr marL="0" indent="0" rtl="0">
              <a:buNone/>
            </a:pPr>
            <a:endParaRPr lang="pl-PL" dirty="0"/>
          </a:p>
          <a:p>
            <a:pPr marL="0" indent="0" rtl="0">
              <a:buNone/>
            </a:pP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A0600C3-5855-616F-4525-4A82405D299D}"/>
              </a:ext>
            </a:extLst>
          </p:cNvPr>
          <p:cNvSpPr txBox="1"/>
          <p:nvPr/>
        </p:nvSpPr>
        <p:spPr>
          <a:xfrm>
            <a:off x="5187574" y="3177754"/>
            <a:ext cx="6607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„Matematycy w Europie”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08629C8-4A75-84E5-6069-7E3CBFFA4D50}"/>
              </a:ext>
            </a:extLst>
          </p:cNvPr>
          <p:cNvSpPr txBox="1"/>
          <p:nvPr/>
        </p:nvSpPr>
        <p:spPr>
          <a:xfrm>
            <a:off x="10796942" y="6363044"/>
            <a:ext cx="1671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19.09.2024r.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202A5F5-6762-0EB4-FB4D-D3CA156630E3}"/>
              </a:ext>
            </a:extLst>
          </p:cNvPr>
          <p:cNvSpPr txBox="1"/>
          <p:nvPr/>
        </p:nvSpPr>
        <p:spPr>
          <a:xfrm>
            <a:off x="5187574" y="4444120"/>
            <a:ext cx="6735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Kilka spojrzeń na jedno zadanie.</a:t>
            </a:r>
          </a:p>
          <a:p>
            <a:pPr algn="ctr"/>
            <a:r>
              <a:rPr lang="pl-PL" sz="3200" dirty="0"/>
              <a:t>(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Several looks at one task</a:t>
            </a: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pl-PL" sz="3200" dirty="0"/>
          </a:p>
        </p:txBody>
      </p:sp>
      <p:pic>
        <p:nvPicPr>
          <p:cNvPr id="6" name="Obraz 5" descr="Obraz zawierający tekst, płyta kompaktowa, Czcionka, logo&#10;&#10;Opis wygenerowany automatycznie">
            <a:extLst>
              <a:ext uri="{FF2B5EF4-FFF2-40B4-BE49-F238E27FC236}">
                <a16:creationId xmlns:a16="http://schemas.microsoft.com/office/drawing/2014/main" id="{8DB9EE0A-F34C-B65D-0247-37E218F31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4994" y="68199"/>
            <a:ext cx="1671484" cy="1259509"/>
          </a:xfrm>
          <a:prstGeom prst="rect">
            <a:avLst/>
          </a:prstGeom>
        </p:spPr>
      </p:pic>
      <p:pic>
        <p:nvPicPr>
          <p:cNvPr id="7" name="Obraz 6" descr="Obraz zawierający symbol, logo, piksel, design&#10;&#10;Opis wygenerowany automatycznie">
            <a:extLst>
              <a:ext uri="{FF2B5EF4-FFF2-40B4-BE49-F238E27FC236}">
                <a16:creationId xmlns:a16="http://schemas.microsoft.com/office/drawing/2014/main" id="{A91FB553-44E1-DDD8-8747-42416FCDE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958" y="282839"/>
            <a:ext cx="2343051" cy="84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2EA016D-5FD2-BB46-D93B-EA08B9E0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A5D71E-5CDF-4C93-8A75-5B916FDC5BEA}" type="slidenum">
              <a:rPr lang="pl-PL" noProof="0" smtClean="0"/>
              <a:pPr rtl="0"/>
              <a:t>10</a:t>
            </a:fld>
            <a:endParaRPr lang="pl-PL" noProof="0"/>
          </a:p>
        </p:txBody>
      </p:sp>
      <p:pic>
        <p:nvPicPr>
          <p:cNvPr id="8" name="Obraz 7" descr="Obraz zawierający diagram, linia, tekst&#10;&#10;Opis wygenerowany automatycznie">
            <a:extLst>
              <a:ext uri="{FF2B5EF4-FFF2-40B4-BE49-F238E27FC236}">
                <a16:creationId xmlns:a16="http://schemas.microsoft.com/office/drawing/2014/main" id="{4D705B37-954C-CD5A-B8FC-09D0303C4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188179" cy="5063613"/>
          </a:xfrm>
          <a:prstGeom prst="rect">
            <a:avLst/>
          </a:prstGeom>
        </p:spPr>
      </p:pic>
      <p:pic>
        <p:nvPicPr>
          <p:cNvPr id="10" name="Obraz 9" descr="Obraz zawierający tekst, zrzut ekranu, Czcionka, informacja&#10;&#10;Opis wygenerowany automatycznie">
            <a:extLst>
              <a:ext uri="{FF2B5EF4-FFF2-40B4-BE49-F238E27FC236}">
                <a16:creationId xmlns:a16="http://schemas.microsoft.com/office/drawing/2014/main" id="{8C968CF0-B1DC-C6F2-1C14-0DA894E09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258" y="4572001"/>
            <a:ext cx="8555742" cy="1905781"/>
          </a:xfrm>
          <a:prstGeom prst="rect">
            <a:avLst/>
          </a:prstGeom>
        </p:spPr>
      </p:pic>
      <p:pic>
        <p:nvPicPr>
          <p:cNvPr id="11" name="Obraz — symbol zastępczy 24" descr="Dwie osoby rozmawiające przy tablicy z powiadomieniami">
            <a:extLst>
              <a:ext uri="{FF2B5EF4-FFF2-40B4-BE49-F238E27FC236}">
                <a16:creationId xmlns:a16="http://schemas.microsoft.com/office/drawing/2014/main" id="{4F18595A-26BC-DC31-D45E-53D558C397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9" b="709"/>
          <a:stretch/>
        </p:blipFill>
        <p:spPr>
          <a:xfrm>
            <a:off x="7243916" y="1193796"/>
            <a:ext cx="3401017" cy="2235204"/>
          </a:xfrm>
          <a:prstGeom prst="rect">
            <a:avLst/>
          </a:prstGeom>
        </p:spPr>
      </p:pic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89E1F460-1796-BFCC-9E8B-9E6B5C8FDCCB}"/>
              </a:ext>
            </a:extLst>
          </p:cNvPr>
          <p:cNvCxnSpPr/>
          <p:nvPr/>
        </p:nvCxnSpPr>
        <p:spPr>
          <a:xfrm>
            <a:off x="561975" y="3810000"/>
            <a:ext cx="5143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6B1459F1-E2B2-F8EB-78EB-AE112062BD80}"/>
                  </a:ext>
                </a:extLst>
              </p14:cNvPr>
              <p14:cNvContentPartPr/>
              <p14:nvPr/>
            </p14:nvContentPartPr>
            <p14:xfrm>
              <a:off x="5303985" y="1838940"/>
              <a:ext cx="360" cy="432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6B1459F1-E2B2-F8EB-78EB-AE112062BD8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97865" y="1832820"/>
                <a:ext cx="12600" cy="16560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8CE34098-9914-6D3B-D103-0B7A27A13260}"/>
              </a:ext>
            </a:extLst>
          </p:cNvPr>
          <p:cNvCxnSpPr/>
          <p:nvPr/>
        </p:nvCxnSpPr>
        <p:spPr>
          <a:xfrm flipV="1">
            <a:off x="1076325" y="1619250"/>
            <a:ext cx="0" cy="2190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2E8AEA91-8456-CF2C-E903-9EC4A7DB9728}"/>
                  </a:ext>
                </a:extLst>
              </p14:cNvPr>
              <p14:cNvContentPartPr/>
              <p14:nvPr/>
            </p14:nvContentPartPr>
            <p14:xfrm>
              <a:off x="5283825" y="1928940"/>
              <a:ext cx="3600" cy="432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2E8AEA91-8456-CF2C-E903-9EC4A7DB97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77705" y="1922820"/>
                <a:ext cx="15840" cy="1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202E06D2-3196-8DA2-4A0B-25091F2222EE}"/>
                  </a:ext>
                </a:extLst>
              </p14:cNvPr>
              <p14:cNvContentPartPr/>
              <p14:nvPr/>
            </p14:nvContentPartPr>
            <p14:xfrm>
              <a:off x="754305" y="3912180"/>
              <a:ext cx="143640" cy="210240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202E06D2-3196-8DA2-4A0B-25091F2222E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5665" y="3903540"/>
                <a:ext cx="161280" cy="22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upa 16">
            <a:extLst>
              <a:ext uri="{FF2B5EF4-FFF2-40B4-BE49-F238E27FC236}">
                <a16:creationId xmlns:a16="http://schemas.microsoft.com/office/drawing/2014/main" id="{BAC92B59-D7FF-B80B-908A-329792C21091}"/>
              </a:ext>
            </a:extLst>
          </p:cNvPr>
          <p:cNvGrpSpPr/>
          <p:nvPr/>
        </p:nvGrpSpPr>
        <p:grpSpPr>
          <a:xfrm>
            <a:off x="1194585" y="2581980"/>
            <a:ext cx="127440" cy="299880"/>
            <a:chOff x="1194585" y="2581980"/>
            <a:chExt cx="127440" cy="29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Pismo odręczne 14">
                  <a:extLst>
                    <a:ext uri="{FF2B5EF4-FFF2-40B4-BE49-F238E27FC236}">
                      <a16:creationId xmlns:a16="http://schemas.microsoft.com/office/drawing/2014/main" id="{F8D6E86F-9424-F3BB-DCD2-7647436838E3}"/>
                    </a:ext>
                  </a:extLst>
                </p14:cNvPr>
                <p14:cNvContentPartPr/>
                <p14:nvPr/>
              </p14:nvContentPartPr>
              <p14:xfrm>
                <a:off x="1194585" y="2581980"/>
                <a:ext cx="120240" cy="133200"/>
              </p14:xfrm>
            </p:contentPart>
          </mc:Choice>
          <mc:Fallback xmlns="">
            <p:pic>
              <p:nvPicPr>
                <p:cNvPr id="15" name="Pismo odręczne 14">
                  <a:extLst>
                    <a:ext uri="{FF2B5EF4-FFF2-40B4-BE49-F238E27FC236}">
                      <a16:creationId xmlns:a16="http://schemas.microsoft.com/office/drawing/2014/main" id="{F8D6E86F-9424-F3BB-DCD2-7647436838E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85585" y="2572980"/>
                  <a:ext cx="13788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Pismo odręczne 15">
                  <a:extLst>
                    <a:ext uri="{FF2B5EF4-FFF2-40B4-BE49-F238E27FC236}">
                      <a16:creationId xmlns:a16="http://schemas.microsoft.com/office/drawing/2014/main" id="{82E54DA9-A4EA-6F9F-EF18-025465A35478}"/>
                    </a:ext>
                  </a:extLst>
                </p14:cNvPr>
                <p14:cNvContentPartPr/>
                <p14:nvPr/>
              </p14:nvContentPartPr>
              <p14:xfrm>
                <a:off x="1196025" y="2601060"/>
                <a:ext cx="126000" cy="280800"/>
              </p14:xfrm>
            </p:contentPart>
          </mc:Choice>
          <mc:Fallback xmlns="">
            <p:pic>
              <p:nvPicPr>
                <p:cNvPr id="16" name="Pismo odręczne 15">
                  <a:extLst>
                    <a:ext uri="{FF2B5EF4-FFF2-40B4-BE49-F238E27FC236}">
                      <a16:creationId xmlns:a16="http://schemas.microsoft.com/office/drawing/2014/main" id="{82E54DA9-A4EA-6F9F-EF18-025465A3547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87385" y="2592060"/>
                  <a:ext cx="143640" cy="29844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C4B946EF-34C0-B506-611C-A0B5D62EDD50}"/>
              </a:ext>
            </a:extLst>
          </p:cNvPr>
          <p:cNvCxnSpPr/>
          <p:nvPr/>
        </p:nvCxnSpPr>
        <p:spPr>
          <a:xfrm flipV="1">
            <a:off x="561975" y="3305175"/>
            <a:ext cx="0" cy="5048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4B486483-2AE9-7E82-C4DE-4F9F48A5B5F9}"/>
              </a:ext>
            </a:extLst>
          </p:cNvPr>
          <p:cNvCxnSpPr/>
          <p:nvPr/>
        </p:nvCxnSpPr>
        <p:spPr>
          <a:xfrm>
            <a:off x="561975" y="3305175"/>
            <a:ext cx="2667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BC75CAD3-B659-56D5-7420-E4BAA6415BC4}"/>
              </a:ext>
            </a:extLst>
          </p:cNvPr>
          <p:cNvCxnSpPr/>
          <p:nvPr/>
        </p:nvCxnSpPr>
        <p:spPr>
          <a:xfrm flipV="1">
            <a:off x="754305" y="1619250"/>
            <a:ext cx="0" cy="16859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E2B6EFFA-2EA5-70FD-14EB-1E453A1CAD80}"/>
              </a:ext>
            </a:extLst>
          </p:cNvPr>
          <p:cNvCxnSpPr/>
          <p:nvPr/>
        </p:nvCxnSpPr>
        <p:spPr>
          <a:xfrm>
            <a:off x="754305" y="1619250"/>
            <a:ext cx="2458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Pismo odręczne 25">
                <a:extLst>
                  <a:ext uri="{FF2B5EF4-FFF2-40B4-BE49-F238E27FC236}">
                    <a16:creationId xmlns:a16="http://schemas.microsoft.com/office/drawing/2014/main" id="{186E5E5D-6472-EB21-DB9E-209A9BC45722}"/>
                  </a:ext>
                </a:extLst>
              </p14:cNvPr>
              <p14:cNvContentPartPr/>
              <p14:nvPr/>
            </p14:nvContentPartPr>
            <p14:xfrm>
              <a:off x="414465" y="3457860"/>
              <a:ext cx="96480" cy="190440"/>
            </p14:xfrm>
          </p:contentPart>
        </mc:Choice>
        <mc:Fallback xmlns="">
          <p:pic>
            <p:nvPicPr>
              <p:cNvPr id="26" name="Pismo odręczne 25">
                <a:extLst>
                  <a:ext uri="{FF2B5EF4-FFF2-40B4-BE49-F238E27FC236}">
                    <a16:creationId xmlns:a16="http://schemas.microsoft.com/office/drawing/2014/main" id="{186E5E5D-6472-EB21-DB9E-209A9BC4572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5825" y="3448860"/>
                <a:ext cx="11412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Pismo odręczne 26">
                <a:extLst>
                  <a:ext uri="{FF2B5EF4-FFF2-40B4-BE49-F238E27FC236}">
                    <a16:creationId xmlns:a16="http://schemas.microsoft.com/office/drawing/2014/main" id="{A377547E-D466-7063-6DEE-89AE2DE8EB76}"/>
                  </a:ext>
                </a:extLst>
              </p14:cNvPr>
              <p14:cNvContentPartPr/>
              <p14:nvPr/>
            </p14:nvContentPartPr>
            <p14:xfrm>
              <a:off x="586905" y="3157620"/>
              <a:ext cx="53280" cy="124920"/>
            </p14:xfrm>
          </p:contentPart>
        </mc:Choice>
        <mc:Fallback xmlns="">
          <p:pic>
            <p:nvPicPr>
              <p:cNvPr id="27" name="Pismo odręczne 26">
                <a:extLst>
                  <a:ext uri="{FF2B5EF4-FFF2-40B4-BE49-F238E27FC236}">
                    <a16:creationId xmlns:a16="http://schemas.microsoft.com/office/drawing/2014/main" id="{A377547E-D466-7063-6DEE-89AE2DE8EB7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7905" y="3148620"/>
                <a:ext cx="70920" cy="142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upa 30">
            <a:extLst>
              <a:ext uri="{FF2B5EF4-FFF2-40B4-BE49-F238E27FC236}">
                <a16:creationId xmlns:a16="http://schemas.microsoft.com/office/drawing/2014/main" id="{39695D9C-936F-8D11-8678-9A3E8D7FFD30}"/>
              </a:ext>
            </a:extLst>
          </p:cNvPr>
          <p:cNvGrpSpPr/>
          <p:nvPr/>
        </p:nvGrpSpPr>
        <p:grpSpPr>
          <a:xfrm>
            <a:off x="586185" y="2305140"/>
            <a:ext cx="117720" cy="215640"/>
            <a:chOff x="586185" y="2305140"/>
            <a:chExt cx="117720" cy="21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8" name="Pismo odręczne 27">
                  <a:extLst>
                    <a:ext uri="{FF2B5EF4-FFF2-40B4-BE49-F238E27FC236}">
                      <a16:creationId xmlns:a16="http://schemas.microsoft.com/office/drawing/2014/main" id="{35F9DF5E-E989-CF95-C256-FF11EE8566AA}"/>
                    </a:ext>
                  </a:extLst>
                </p14:cNvPr>
                <p14:cNvContentPartPr/>
                <p14:nvPr/>
              </p14:nvContentPartPr>
              <p14:xfrm>
                <a:off x="586185" y="2305140"/>
                <a:ext cx="76320" cy="215640"/>
              </p14:xfrm>
            </p:contentPart>
          </mc:Choice>
          <mc:Fallback xmlns="">
            <p:pic>
              <p:nvPicPr>
                <p:cNvPr id="28" name="Pismo odręczne 27">
                  <a:extLst>
                    <a:ext uri="{FF2B5EF4-FFF2-40B4-BE49-F238E27FC236}">
                      <a16:creationId xmlns:a16="http://schemas.microsoft.com/office/drawing/2014/main" id="{35F9DF5E-E989-CF95-C256-FF11EE8566A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77545" y="2296500"/>
                  <a:ext cx="939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9" name="Pismo odręczne 28">
                  <a:extLst>
                    <a:ext uri="{FF2B5EF4-FFF2-40B4-BE49-F238E27FC236}">
                      <a16:creationId xmlns:a16="http://schemas.microsoft.com/office/drawing/2014/main" id="{17CD28BA-52C7-BD41-BEFC-728F20E3A213}"/>
                    </a:ext>
                  </a:extLst>
                </p14:cNvPr>
                <p14:cNvContentPartPr/>
                <p14:nvPr/>
              </p14:nvContentPartPr>
              <p14:xfrm>
                <a:off x="603465" y="2437980"/>
                <a:ext cx="100440" cy="11520"/>
              </p14:xfrm>
            </p:contentPart>
          </mc:Choice>
          <mc:Fallback xmlns="">
            <p:pic>
              <p:nvPicPr>
                <p:cNvPr id="29" name="Pismo odręczne 28">
                  <a:extLst>
                    <a:ext uri="{FF2B5EF4-FFF2-40B4-BE49-F238E27FC236}">
                      <a16:creationId xmlns:a16="http://schemas.microsoft.com/office/drawing/2014/main" id="{17CD28BA-52C7-BD41-BEFC-728F20E3A21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94465" y="2429340"/>
                  <a:ext cx="118080" cy="2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28B93531-D9E2-197F-03BD-E2F8797C1DB0}"/>
                  </a:ext>
                </a:extLst>
              </p14:cNvPr>
              <p14:cNvContentPartPr/>
              <p14:nvPr/>
            </p14:nvContentPartPr>
            <p14:xfrm>
              <a:off x="855825" y="1404420"/>
              <a:ext cx="84240" cy="164880"/>
            </p14:xfrm>
          </p:contentPart>
        </mc:Choice>
        <mc:Fallback xmlns=""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28B93531-D9E2-197F-03BD-E2F8797C1DB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47185" y="1395420"/>
                <a:ext cx="1018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2" name="Pismo odręczne 31">
                <a:extLst>
                  <a:ext uri="{FF2B5EF4-FFF2-40B4-BE49-F238E27FC236}">
                    <a16:creationId xmlns:a16="http://schemas.microsoft.com/office/drawing/2014/main" id="{D8C70156-0EC0-B839-0410-77E9C77D9623}"/>
                  </a:ext>
                </a:extLst>
              </p14:cNvPr>
              <p14:cNvContentPartPr/>
              <p14:nvPr/>
            </p14:nvContentPartPr>
            <p14:xfrm>
              <a:off x="780585" y="4455060"/>
              <a:ext cx="360" cy="360"/>
            </p14:xfrm>
          </p:contentPart>
        </mc:Choice>
        <mc:Fallback xmlns="">
          <p:pic>
            <p:nvPicPr>
              <p:cNvPr id="32" name="Pismo odręczne 31">
                <a:extLst>
                  <a:ext uri="{FF2B5EF4-FFF2-40B4-BE49-F238E27FC236}">
                    <a16:creationId xmlns:a16="http://schemas.microsoft.com/office/drawing/2014/main" id="{D8C70156-0EC0-B839-0410-77E9C77D962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71945" y="444606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043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A50A481-99BE-FC01-2CFD-E6235ADE5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A5D71E-5CDF-4C93-8A75-5B916FDC5BEA}" type="slidenum">
              <a:rPr lang="pl-PL" noProof="0" smtClean="0"/>
              <a:pPr rtl="0"/>
              <a:t>11</a:t>
            </a:fld>
            <a:endParaRPr lang="pl-PL" noProof="0"/>
          </a:p>
        </p:txBody>
      </p:sp>
      <p:pic>
        <p:nvPicPr>
          <p:cNvPr id="8" name="Obraz 7" descr="Obraz zawierający tekst, Czcionka, zrzut ekranu, linia&#10;&#10;Opis wygenerowany automatycznie">
            <a:extLst>
              <a:ext uri="{FF2B5EF4-FFF2-40B4-BE49-F238E27FC236}">
                <a16:creationId xmlns:a16="http://schemas.microsoft.com/office/drawing/2014/main" id="{D43B3D91-4AA2-84EC-92CB-AB053095E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075"/>
            <a:ext cx="9413849" cy="1434491"/>
          </a:xfrm>
          <a:prstGeom prst="rect">
            <a:avLst/>
          </a:prstGeom>
        </p:spPr>
      </p:pic>
      <p:pic>
        <p:nvPicPr>
          <p:cNvPr id="10" name="Obraz 9" descr="Obraz zawierający tekst, diagram, linia, numer&#10;&#10;Opis wygenerowany automatycznie">
            <a:extLst>
              <a:ext uri="{FF2B5EF4-FFF2-40B4-BE49-F238E27FC236}">
                <a16:creationId xmlns:a16="http://schemas.microsoft.com/office/drawing/2014/main" id="{6F1AC01B-D127-FCE3-6D91-7CD4203D7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71" y="1413671"/>
            <a:ext cx="5044548" cy="5348436"/>
          </a:xfrm>
          <a:prstGeom prst="rect">
            <a:avLst/>
          </a:prstGeom>
        </p:spPr>
      </p:pic>
      <p:pic>
        <p:nvPicPr>
          <p:cNvPr id="12" name="Obraz 11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70EBF346-7135-4731-4E3E-4D3A5F44C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924" y="1602206"/>
            <a:ext cx="7488855" cy="40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704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 slajdu — symbol zastępczy 17">
            <a:extLst>
              <a:ext uri="{FF2B5EF4-FFF2-40B4-BE49-F238E27FC236}">
                <a16:creationId xmlns:a16="http://schemas.microsoft.com/office/drawing/2014/main" id="{2F84DF51-E126-438D-9C58-79AF9BF63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smtClean="0"/>
              <a:pPr rtl="0"/>
              <a:t>12</a:t>
            </a:fld>
            <a:endParaRPr lang="pl-PL"/>
          </a:p>
        </p:txBody>
      </p:sp>
      <p:pic>
        <p:nvPicPr>
          <p:cNvPr id="21" name="Obraz 20" descr="Obraz zawierający tekst, linia, diagram, Wykres&#10;&#10;Opis wygenerowany automatycznie">
            <a:extLst>
              <a:ext uri="{FF2B5EF4-FFF2-40B4-BE49-F238E27FC236}">
                <a16:creationId xmlns:a16="http://schemas.microsoft.com/office/drawing/2014/main" id="{DDC7D613-F4B0-354F-8822-38E26EF32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6" y="255126"/>
            <a:ext cx="7979060" cy="6347748"/>
          </a:xfrm>
          <a:prstGeom prst="rect">
            <a:avLst/>
          </a:prstGeom>
        </p:spPr>
      </p:pic>
      <p:pic>
        <p:nvPicPr>
          <p:cNvPr id="23" name="Obraz 22" descr="Obraz zawierający tekst, Czcionka, biały, design&#10;&#10;Opis wygenerowany automatycznie">
            <a:extLst>
              <a:ext uri="{FF2B5EF4-FFF2-40B4-BE49-F238E27FC236}">
                <a16:creationId xmlns:a16="http://schemas.microsoft.com/office/drawing/2014/main" id="{29979F17-7D0F-7893-BE5C-D6E91E844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5020" y="6193329"/>
            <a:ext cx="1958644" cy="561356"/>
          </a:xfrm>
          <a:prstGeom prst="rect">
            <a:avLst/>
          </a:prstGeom>
        </p:spPr>
      </p:pic>
      <p:pic>
        <p:nvPicPr>
          <p:cNvPr id="27" name="Wideo 26" title="Dziecko żarówka">
            <a:hlinkClick r:id="" action="ppaction://media"/>
            <a:extLst>
              <a:ext uri="{FF2B5EF4-FFF2-40B4-BE49-F238E27FC236}">
                <a16:creationId xmlns:a16="http://schemas.microsoft.com/office/drawing/2014/main" id="{AF9D18E5-1B23-16B9-C6D7-E2ED40623F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7104" y="2099733"/>
            <a:ext cx="4496560" cy="252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54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95D051FC-EFA2-1D7F-9049-CC4143763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4" y="2359867"/>
            <a:ext cx="4305817" cy="676234"/>
          </a:xfrm>
          <a:prstGeom prst="rect">
            <a:avLst/>
          </a:prstGeom>
        </p:spPr>
      </p:pic>
      <p:pic>
        <p:nvPicPr>
          <p:cNvPr id="5" name="Obraz 4" descr="Obraz zawierający linia, trójkąt, diagram&#10;&#10;Opis wygenerowany automatycznie">
            <a:extLst>
              <a:ext uri="{FF2B5EF4-FFF2-40B4-BE49-F238E27FC236}">
                <a16:creationId xmlns:a16="http://schemas.microsoft.com/office/drawing/2014/main" id="{BDC4B421-1960-258E-3124-44481B7C9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0" y="3308753"/>
            <a:ext cx="6261120" cy="3531103"/>
          </a:xfrm>
          <a:prstGeom prst="rect">
            <a:avLst/>
          </a:prstGeom>
        </p:spPr>
      </p:pic>
      <p:sp>
        <p:nvSpPr>
          <p:cNvPr id="17" name="Numer slajdu — symbol zastępczy 16">
            <a:extLst>
              <a:ext uri="{FF2B5EF4-FFF2-40B4-BE49-F238E27FC236}">
                <a16:creationId xmlns:a16="http://schemas.microsoft.com/office/drawing/2014/main" id="{158AAB3C-64BD-4A61-9806-A8BF13DDA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FA5D71E-5CDF-4C93-8A75-5B916FDC5BEA}" type="slidenum">
              <a:rPr lang="pl-PL" smtClean="0"/>
              <a:pPr rtl="0">
                <a:spcAft>
                  <a:spcPts val="600"/>
                </a:spcAft>
              </a:pPr>
              <a:t>13</a:t>
            </a:fld>
            <a:endParaRPr lang="pl-PL"/>
          </a:p>
        </p:txBody>
      </p:sp>
      <p:graphicFrame>
        <p:nvGraphicFramePr>
          <p:cNvPr id="19" name="Zawartość — symbol zastępczy 2" descr="Zespół — symbol zastępczy ">
            <a:extLst>
              <a:ext uri="{FF2B5EF4-FFF2-40B4-BE49-F238E27FC236}">
                <a16:creationId xmlns:a16="http://schemas.microsoft.com/office/drawing/2014/main" id="{3EAC8B30-4F38-409D-B2C5-1D1A1DD7180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07624455"/>
              </p:ext>
            </p:extLst>
          </p:nvPr>
        </p:nvGraphicFramePr>
        <p:xfrm>
          <a:off x="255995" y="459304"/>
          <a:ext cx="11680010" cy="4769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EE7E14EF-1075-BEF0-BE17-F17F4052C854}"/>
              </a:ext>
            </a:extLst>
          </p:cNvPr>
          <p:cNvSpPr txBox="1"/>
          <p:nvPr/>
        </p:nvSpPr>
        <p:spPr>
          <a:xfrm>
            <a:off x="586867" y="89972"/>
            <a:ext cx="274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Sposób I</a:t>
            </a:r>
          </a:p>
        </p:txBody>
      </p:sp>
      <p:pic>
        <p:nvPicPr>
          <p:cNvPr id="9" name="Obraz 8" descr="Obraz zawierający linia, Czcionka, diagram, Wykres&#10;&#10;Opis wygenerowany automatycznie">
            <a:extLst>
              <a:ext uri="{FF2B5EF4-FFF2-40B4-BE49-F238E27FC236}">
                <a16:creationId xmlns:a16="http://schemas.microsoft.com/office/drawing/2014/main" id="{025F86A1-CE71-D127-08B6-AD7D100E54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897" y="636242"/>
            <a:ext cx="2348045" cy="1500838"/>
          </a:xfrm>
          <a:prstGeom prst="rect">
            <a:avLst/>
          </a:prstGeom>
        </p:spPr>
      </p:pic>
      <p:pic>
        <p:nvPicPr>
          <p:cNvPr id="13" name="Obraz 12" descr="Obraz zawierający tekst, Czcionka, biały, design&#10;&#10;Opis wygenerowany automatycznie">
            <a:extLst>
              <a:ext uri="{FF2B5EF4-FFF2-40B4-BE49-F238E27FC236}">
                <a16:creationId xmlns:a16="http://schemas.microsoft.com/office/drawing/2014/main" id="{D742635E-74C5-98BE-65A2-F8A3E62F9F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1393" y="749138"/>
            <a:ext cx="2597103" cy="1500839"/>
          </a:xfrm>
          <a:prstGeom prst="rect">
            <a:avLst/>
          </a:prstGeom>
        </p:spPr>
      </p:pic>
      <p:pic>
        <p:nvPicPr>
          <p:cNvPr id="20" name="Obraz 19" descr="Obraz zawierający tekst, Czcionka, paragon, linia&#10;&#10;Opis wygenerowany automatycznie">
            <a:extLst>
              <a:ext uri="{FF2B5EF4-FFF2-40B4-BE49-F238E27FC236}">
                <a16:creationId xmlns:a16="http://schemas.microsoft.com/office/drawing/2014/main" id="{12A15FA9-4AD5-0A77-15C1-735BF2598C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8374" y="3613655"/>
            <a:ext cx="7289845" cy="146065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F5C551B7-742F-975C-A9F2-0D2E72B8ED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57652" y="1073906"/>
            <a:ext cx="4149081" cy="41294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BEBF28F-4986-6C9C-B14F-C9035094BFAF}"/>
              </a:ext>
            </a:extLst>
          </p:cNvPr>
          <p:cNvSpPr txBox="1"/>
          <p:nvPr/>
        </p:nvSpPr>
        <p:spPr>
          <a:xfrm>
            <a:off x="1617102" y="89972"/>
            <a:ext cx="145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( </a:t>
            </a:r>
            <a:r>
              <a:rPr lang="pl-PL" i="1"/>
              <a:t>solution I )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415587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az 27" descr="Obraz zawierający tekst, Czcionka, diagram, numer&#10;&#10;Opis wygenerowany automatycznie">
            <a:extLst>
              <a:ext uri="{FF2B5EF4-FFF2-40B4-BE49-F238E27FC236}">
                <a16:creationId xmlns:a16="http://schemas.microsoft.com/office/drawing/2014/main" id="{7835D8A7-728F-8439-E9C2-D5316D216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333" y="3382785"/>
            <a:ext cx="7156046" cy="3255082"/>
          </a:xfrm>
          <a:prstGeom prst="rect">
            <a:avLst/>
          </a:prstGeom>
        </p:spPr>
      </p:pic>
      <p:sp>
        <p:nvSpPr>
          <p:cNvPr id="24" name="Numer slajdu — symbol zastępczy 23">
            <a:extLst>
              <a:ext uri="{FF2B5EF4-FFF2-40B4-BE49-F238E27FC236}">
                <a16:creationId xmlns:a16="http://schemas.microsoft.com/office/drawing/2014/main" id="{9481EC64-D6E1-4753-A68E-7C62AA16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smtClean="0"/>
              <a:pPr rtl="0"/>
              <a:t>14</a:t>
            </a:fld>
            <a:endParaRPr lang="pl-PL"/>
          </a:p>
        </p:txBody>
      </p:sp>
      <p:pic>
        <p:nvPicPr>
          <p:cNvPr id="18" name="Obraz 17" descr="Obraz zawierający tekst, linia, diagram, Czcionka&#10;&#10;Opis wygenerowany automatycznie">
            <a:extLst>
              <a:ext uri="{FF2B5EF4-FFF2-40B4-BE49-F238E27FC236}">
                <a16:creationId xmlns:a16="http://schemas.microsoft.com/office/drawing/2014/main" id="{6BDF3FA4-09C8-BC47-9CDC-0B15B7A52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3917" y="582034"/>
            <a:ext cx="6904298" cy="4809116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A8DD017-49DF-1441-DAE5-C9BDED75EE9B}"/>
              </a:ext>
            </a:extLst>
          </p:cNvPr>
          <p:cNvSpPr txBox="1"/>
          <p:nvPr/>
        </p:nvSpPr>
        <p:spPr>
          <a:xfrm>
            <a:off x="297972" y="112134"/>
            <a:ext cx="229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Sposób  II</a:t>
            </a:r>
          </a:p>
        </p:txBody>
      </p:sp>
      <p:pic>
        <p:nvPicPr>
          <p:cNvPr id="25" name="Obraz 24" descr="Obraz zawierający tekst, zrzut ekranu, Czcionka, diagram&#10;&#10;Opis wygenerowany automatycznie">
            <a:extLst>
              <a:ext uri="{FF2B5EF4-FFF2-40B4-BE49-F238E27FC236}">
                <a16:creationId xmlns:a16="http://schemas.microsoft.com/office/drawing/2014/main" id="{FBA3FBDB-2972-DBF1-2D12-5F29D218E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868" y="-4932"/>
            <a:ext cx="5188397" cy="354866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F9226B4-B6E9-0014-A601-733120B2AB22}"/>
              </a:ext>
            </a:extLst>
          </p:cNvPr>
          <p:cNvSpPr txBox="1"/>
          <p:nvPr/>
        </p:nvSpPr>
        <p:spPr>
          <a:xfrm>
            <a:off x="1661652" y="112134"/>
            <a:ext cx="159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( </a:t>
            </a:r>
            <a:r>
              <a:rPr lang="pl-PL" i="1" dirty="0" err="1"/>
              <a:t>solution</a:t>
            </a:r>
            <a:r>
              <a:rPr lang="pl-PL" i="1" dirty="0"/>
              <a:t> II )</a:t>
            </a:r>
          </a:p>
        </p:txBody>
      </p:sp>
    </p:spTree>
    <p:extLst>
      <p:ext uri="{BB962C8B-B14F-4D97-AF65-F5344CB8AC3E}">
        <p14:creationId xmlns:p14="http://schemas.microsoft.com/office/powerpoint/2010/main" val="6368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, paragon, Czcionka, biały&#10;&#10;Opis wygenerowany automatycznie">
            <a:extLst>
              <a:ext uri="{FF2B5EF4-FFF2-40B4-BE49-F238E27FC236}">
                <a16:creationId xmlns:a16="http://schemas.microsoft.com/office/drawing/2014/main" id="{51434DD7-F677-3FAD-4F75-2E7B5C533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526" y="683488"/>
            <a:ext cx="5944723" cy="4296933"/>
          </a:xfrm>
          <a:prstGeom prst="rect">
            <a:avLst/>
          </a:prstGeom>
        </p:spPr>
      </p:pic>
      <p:sp>
        <p:nvSpPr>
          <p:cNvPr id="24" name="Numer slajdu — symbol zastępczy 23">
            <a:extLst>
              <a:ext uri="{FF2B5EF4-FFF2-40B4-BE49-F238E27FC236}">
                <a16:creationId xmlns:a16="http://schemas.microsoft.com/office/drawing/2014/main" id="{9481EC64-D6E1-4753-A68E-7C62AA16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smtClean="0"/>
              <a:pPr rtl="0"/>
              <a:t>15</a:t>
            </a:fld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A8DD017-49DF-1441-DAE5-C9BDED75EE9B}"/>
              </a:ext>
            </a:extLst>
          </p:cNvPr>
          <p:cNvSpPr txBox="1"/>
          <p:nvPr/>
        </p:nvSpPr>
        <p:spPr>
          <a:xfrm>
            <a:off x="297971" y="112134"/>
            <a:ext cx="650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Sposób  III (prosta równoległa do BC przechodząca przez D)</a:t>
            </a:r>
          </a:p>
        </p:txBody>
      </p:sp>
      <p:pic>
        <p:nvPicPr>
          <p:cNvPr id="3" name="Obraz 2" descr="Obraz zawierający tekst, linia, diagram, Równolegle&#10;&#10;Opis wygenerowany automatycznie">
            <a:extLst>
              <a:ext uri="{FF2B5EF4-FFF2-40B4-BE49-F238E27FC236}">
                <a16:creationId xmlns:a16="http://schemas.microsoft.com/office/drawing/2014/main" id="{80B228FE-BF0E-CE4D-5441-BC0C84A55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04" y="621732"/>
            <a:ext cx="6500761" cy="597343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96C223E3-00AE-11A6-A55E-7852C5B34BE0}"/>
              </a:ext>
            </a:extLst>
          </p:cNvPr>
          <p:cNvSpPr txBox="1"/>
          <p:nvPr/>
        </p:nvSpPr>
        <p:spPr>
          <a:xfrm>
            <a:off x="11162242" y="5321278"/>
            <a:ext cx="72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c.n.d</a:t>
            </a: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E127556-B36B-C286-B01C-562F7E73255A}"/>
              </a:ext>
            </a:extLst>
          </p:cNvPr>
          <p:cNvSpPr txBox="1"/>
          <p:nvPr/>
        </p:nvSpPr>
        <p:spPr>
          <a:xfrm>
            <a:off x="6798732" y="157965"/>
            <a:ext cx="171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( </a:t>
            </a:r>
            <a:r>
              <a:rPr lang="pl-PL" i="1" dirty="0" err="1"/>
              <a:t>solution</a:t>
            </a:r>
            <a:r>
              <a:rPr lang="pl-PL" i="1" dirty="0"/>
              <a:t> III )</a:t>
            </a: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FB68A980-DEFE-27A1-8998-A191DF6D82A6}"/>
              </a:ext>
            </a:extLst>
          </p:cNvPr>
          <p:cNvGrpSpPr/>
          <p:nvPr/>
        </p:nvGrpSpPr>
        <p:grpSpPr>
          <a:xfrm>
            <a:off x="4139385" y="1584060"/>
            <a:ext cx="465840" cy="403560"/>
            <a:chOff x="4139385" y="1584060"/>
            <a:chExt cx="465840" cy="40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Pismo odręczne 3">
                  <a:extLst>
                    <a:ext uri="{FF2B5EF4-FFF2-40B4-BE49-F238E27FC236}">
                      <a16:creationId xmlns:a16="http://schemas.microsoft.com/office/drawing/2014/main" id="{19E24A8D-6F26-8106-A88B-7CA377398F93}"/>
                    </a:ext>
                  </a:extLst>
                </p14:cNvPr>
                <p14:cNvContentPartPr/>
                <p14:nvPr/>
              </p14:nvContentPartPr>
              <p14:xfrm>
                <a:off x="4220745" y="1684500"/>
                <a:ext cx="13320" cy="227160"/>
              </p14:xfrm>
            </p:contentPart>
          </mc:Choice>
          <mc:Fallback xmlns="">
            <p:pic>
              <p:nvPicPr>
                <p:cNvPr id="4" name="Pismo odręczne 3">
                  <a:extLst>
                    <a:ext uri="{FF2B5EF4-FFF2-40B4-BE49-F238E27FC236}">
                      <a16:creationId xmlns:a16="http://schemas.microsoft.com/office/drawing/2014/main" id="{19E24A8D-6F26-8106-A88B-7CA377398F9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12105" y="1675860"/>
                  <a:ext cx="309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Pismo odręczne 4">
                  <a:extLst>
                    <a:ext uri="{FF2B5EF4-FFF2-40B4-BE49-F238E27FC236}">
                      <a16:creationId xmlns:a16="http://schemas.microsoft.com/office/drawing/2014/main" id="{DAFCD536-8F7F-7C5D-810B-62285B4DBAC9}"/>
                    </a:ext>
                  </a:extLst>
                </p14:cNvPr>
                <p14:cNvContentPartPr/>
                <p14:nvPr/>
              </p14:nvContentPartPr>
              <p14:xfrm>
                <a:off x="4139385" y="1584060"/>
                <a:ext cx="218160" cy="403560"/>
              </p14:xfrm>
            </p:contentPart>
          </mc:Choice>
          <mc:Fallback xmlns="">
            <p:pic>
              <p:nvPicPr>
                <p:cNvPr id="5" name="Pismo odręczne 4">
                  <a:extLst>
                    <a:ext uri="{FF2B5EF4-FFF2-40B4-BE49-F238E27FC236}">
                      <a16:creationId xmlns:a16="http://schemas.microsoft.com/office/drawing/2014/main" id="{DAFCD536-8F7F-7C5D-810B-62285B4DBAC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30745" y="1575420"/>
                  <a:ext cx="23580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40760963-9035-7668-5AB0-F4FFF231B437}"/>
                    </a:ext>
                  </a:extLst>
                </p14:cNvPr>
                <p14:cNvContentPartPr/>
                <p14:nvPr/>
              </p14:nvContentPartPr>
              <p14:xfrm>
                <a:off x="4448265" y="1616460"/>
                <a:ext cx="156960" cy="32040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40760963-9035-7668-5AB0-F4FFF231B43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39265" y="1607820"/>
                  <a:ext cx="174600" cy="33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1EA14245-1A1A-78E9-C0EF-91DD3F9DA074}"/>
              </a:ext>
            </a:extLst>
          </p:cNvPr>
          <p:cNvGrpSpPr/>
          <p:nvPr/>
        </p:nvGrpSpPr>
        <p:grpSpPr>
          <a:xfrm>
            <a:off x="4770105" y="1568580"/>
            <a:ext cx="160920" cy="409680"/>
            <a:chOff x="4770105" y="1568580"/>
            <a:chExt cx="160920" cy="40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Pismo odręczne 10">
                  <a:extLst>
                    <a:ext uri="{FF2B5EF4-FFF2-40B4-BE49-F238E27FC236}">
                      <a16:creationId xmlns:a16="http://schemas.microsoft.com/office/drawing/2014/main" id="{0EC57448-5090-4F6A-9B81-CB7F4293E3BE}"/>
                    </a:ext>
                  </a:extLst>
                </p14:cNvPr>
                <p14:cNvContentPartPr/>
                <p14:nvPr/>
              </p14:nvContentPartPr>
              <p14:xfrm>
                <a:off x="4770105" y="1568580"/>
                <a:ext cx="30240" cy="387000"/>
              </p14:xfrm>
            </p:contentPart>
          </mc:Choice>
          <mc:Fallback xmlns="">
            <p:pic>
              <p:nvPicPr>
                <p:cNvPr id="11" name="Pismo odręczne 10">
                  <a:extLst>
                    <a:ext uri="{FF2B5EF4-FFF2-40B4-BE49-F238E27FC236}">
                      <a16:creationId xmlns:a16="http://schemas.microsoft.com/office/drawing/2014/main" id="{0EC57448-5090-4F6A-9B81-CB7F4293E3B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61465" y="1559580"/>
                  <a:ext cx="4788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Pismo odręczne 11">
                  <a:extLst>
                    <a:ext uri="{FF2B5EF4-FFF2-40B4-BE49-F238E27FC236}">
                      <a16:creationId xmlns:a16="http://schemas.microsoft.com/office/drawing/2014/main" id="{CFA935B4-2734-8CCD-A4E4-2E746D47DF19}"/>
                    </a:ext>
                  </a:extLst>
                </p14:cNvPr>
                <p14:cNvContentPartPr/>
                <p14:nvPr/>
              </p14:nvContentPartPr>
              <p14:xfrm>
                <a:off x="4898265" y="1571460"/>
                <a:ext cx="32760" cy="406800"/>
              </p14:xfrm>
            </p:contentPart>
          </mc:Choice>
          <mc:Fallback xmlns="">
            <p:pic>
              <p:nvPicPr>
                <p:cNvPr id="12" name="Pismo odręczne 11">
                  <a:extLst>
                    <a:ext uri="{FF2B5EF4-FFF2-40B4-BE49-F238E27FC236}">
                      <a16:creationId xmlns:a16="http://schemas.microsoft.com/office/drawing/2014/main" id="{CFA935B4-2734-8CCD-A4E4-2E746D47DF1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889625" y="1562820"/>
                  <a:ext cx="50400" cy="42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92C02895-08D4-8E1E-7F6F-0AD3213E6538}"/>
              </a:ext>
            </a:extLst>
          </p:cNvPr>
          <p:cNvGrpSpPr/>
          <p:nvPr/>
        </p:nvGrpSpPr>
        <p:grpSpPr>
          <a:xfrm>
            <a:off x="5148465" y="1559580"/>
            <a:ext cx="504000" cy="387720"/>
            <a:chOff x="5148465" y="1559580"/>
            <a:chExt cx="504000" cy="38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876740C2-DEF5-F79B-D90A-25DE834B0DAD}"/>
                    </a:ext>
                  </a:extLst>
                </p14:cNvPr>
                <p14:cNvContentPartPr/>
                <p14:nvPr/>
              </p14:nvContentPartPr>
              <p14:xfrm>
                <a:off x="5148465" y="1598820"/>
                <a:ext cx="17280" cy="34020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876740C2-DEF5-F79B-D90A-25DE834B0DA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139825" y="1590180"/>
                  <a:ext cx="3492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Pismo odręczne 14">
                  <a:extLst>
                    <a:ext uri="{FF2B5EF4-FFF2-40B4-BE49-F238E27FC236}">
                      <a16:creationId xmlns:a16="http://schemas.microsoft.com/office/drawing/2014/main" id="{DC3C8A73-9262-B75C-5A57-B8CF33B9BAEA}"/>
                    </a:ext>
                  </a:extLst>
                </p14:cNvPr>
                <p14:cNvContentPartPr/>
                <p14:nvPr/>
              </p14:nvContentPartPr>
              <p14:xfrm>
                <a:off x="5153865" y="1574700"/>
                <a:ext cx="168120" cy="25200"/>
              </p14:xfrm>
            </p:contentPart>
          </mc:Choice>
          <mc:Fallback xmlns="">
            <p:pic>
              <p:nvPicPr>
                <p:cNvPr id="15" name="Pismo odręczne 14">
                  <a:extLst>
                    <a:ext uri="{FF2B5EF4-FFF2-40B4-BE49-F238E27FC236}">
                      <a16:creationId xmlns:a16="http://schemas.microsoft.com/office/drawing/2014/main" id="{DC3C8A73-9262-B75C-5A57-B8CF33B9BAE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145225" y="1566060"/>
                  <a:ext cx="1857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Pismo odręczne 15">
                  <a:extLst>
                    <a:ext uri="{FF2B5EF4-FFF2-40B4-BE49-F238E27FC236}">
                      <a16:creationId xmlns:a16="http://schemas.microsoft.com/office/drawing/2014/main" id="{3F9499BF-5C60-A269-1A9D-96F713734073}"/>
                    </a:ext>
                  </a:extLst>
                </p14:cNvPr>
                <p14:cNvContentPartPr/>
                <p14:nvPr/>
              </p14:nvContentPartPr>
              <p14:xfrm>
                <a:off x="5177625" y="1756860"/>
                <a:ext cx="113400" cy="5040"/>
              </p14:xfrm>
            </p:contentPart>
          </mc:Choice>
          <mc:Fallback xmlns="">
            <p:pic>
              <p:nvPicPr>
                <p:cNvPr id="16" name="Pismo odręczne 15">
                  <a:extLst>
                    <a:ext uri="{FF2B5EF4-FFF2-40B4-BE49-F238E27FC236}">
                      <a16:creationId xmlns:a16="http://schemas.microsoft.com/office/drawing/2014/main" id="{3F9499BF-5C60-A269-1A9D-96F71373407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168625" y="1748220"/>
                  <a:ext cx="13104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Pismo odręczne 16">
                  <a:extLst>
                    <a:ext uri="{FF2B5EF4-FFF2-40B4-BE49-F238E27FC236}">
                      <a16:creationId xmlns:a16="http://schemas.microsoft.com/office/drawing/2014/main" id="{EB8F66AA-CFDB-EC4B-1D10-D82498907B56}"/>
                    </a:ext>
                  </a:extLst>
                </p14:cNvPr>
                <p14:cNvContentPartPr/>
                <p14:nvPr/>
              </p14:nvContentPartPr>
              <p14:xfrm>
                <a:off x="5471025" y="1603860"/>
                <a:ext cx="27000" cy="283680"/>
              </p14:xfrm>
            </p:contentPart>
          </mc:Choice>
          <mc:Fallback xmlns="">
            <p:pic>
              <p:nvPicPr>
                <p:cNvPr id="17" name="Pismo odręczne 16">
                  <a:extLst>
                    <a:ext uri="{FF2B5EF4-FFF2-40B4-BE49-F238E27FC236}">
                      <a16:creationId xmlns:a16="http://schemas.microsoft.com/office/drawing/2014/main" id="{EB8F66AA-CFDB-EC4B-1D10-D82498907B5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462025" y="1594860"/>
                  <a:ext cx="4464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Pismo odręczne 17">
                  <a:extLst>
                    <a:ext uri="{FF2B5EF4-FFF2-40B4-BE49-F238E27FC236}">
                      <a16:creationId xmlns:a16="http://schemas.microsoft.com/office/drawing/2014/main" id="{BA64F9F6-DAC8-1D5B-7F0F-2FAAF2E1C8C6}"/>
                    </a:ext>
                  </a:extLst>
                </p14:cNvPr>
                <p14:cNvContentPartPr/>
                <p14:nvPr/>
              </p14:nvContentPartPr>
              <p14:xfrm>
                <a:off x="5411985" y="1559580"/>
                <a:ext cx="240480" cy="387720"/>
              </p14:xfrm>
            </p:contentPart>
          </mc:Choice>
          <mc:Fallback xmlns="">
            <p:pic>
              <p:nvPicPr>
                <p:cNvPr id="18" name="Pismo odręczne 17">
                  <a:extLst>
                    <a:ext uri="{FF2B5EF4-FFF2-40B4-BE49-F238E27FC236}">
                      <a16:creationId xmlns:a16="http://schemas.microsoft.com/office/drawing/2014/main" id="{BA64F9F6-DAC8-1D5B-7F0F-2FAAF2E1C8C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403345" y="1550580"/>
                  <a:ext cx="258120" cy="405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Trójkąt prostokątny 20">
            <a:extLst>
              <a:ext uri="{FF2B5EF4-FFF2-40B4-BE49-F238E27FC236}">
                <a16:creationId xmlns:a16="http://schemas.microsoft.com/office/drawing/2014/main" id="{8ECDD8CB-569B-0E90-1FAB-3DEE42BA2C3F}"/>
              </a:ext>
            </a:extLst>
          </p:cNvPr>
          <p:cNvSpPr/>
          <p:nvPr/>
        </p:nvSpPr>
        <p:spPr>
          <a:xfrm>
            <a:off x="6448425" y="5321278"/>
            <a:ext cx="1219200" cy="1079522"/>
          </a:xfrm>
          <a:prstGeom prst="rt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Trójkąt prostokątny 21">
            <a:extLst>
              <a:ext uri="{FF2B5EF4-FFF2-40B4-BE49-F238E27FC236}">
                <a16:creationId xmlns:a16="http://schemas.microsoft.com/office/drawing/2014/main" id="{C0191C40-F721-D1F4-CF52-15C7584922F9}"/>
              </a:ext>
            </a:extLst>
          </p:cNvPr>
          <p:cNvSpPr/>
          <p:nvPr/>
        </p:nvSpPr>
        <p:spPr>
          <a:xfrm rot="10800000">
            <a:off x="8610600" y="5426053"/>
            <a:ext cx="1219200" cy="1079522"/>
          </a:xfrm>
          <a:prstGeom prst="rt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ED6D8206-5E17-9841-6096-D6799978F514}"/>
              </a:ext>
            </a:extLst>
          </p:cNvPr>
          <p:cNvGrpSpPr/>
          <p:nvPr/>
        </p:nvGrpSpPr>
        <p:grpSpPr>
          <a:xfrm>
            <a:off x="6242865" y="5169660"/>
            <a:ext cx="118800" cy="212040"/>
            <a:chOff x="6242865" y="5169660"/>
            <a:chExt cx="118800" cy="21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Pismo odręczne 22">
                  <a:extLst>
                    <a:ext uri="{FF2B5EF4-FFF2-40B4-BE49-F238E27FC236}">
                      <a16:creationId xmlns:a16="http://schemas.microsoft.com/office/drawing/2014/main" id="{32A30D9F-FE15-82DC-34D9-7B691F0DFEB0}"/>
                    </a:ext>
                  </a:extLst>
                </p14:cNvPr>
                <p14:cNvContentPartPr/>
                <p14:nvPr/>
              </p14:nvContentPartPr>
              <p14:xfrm>
                <a:off x="6253665" y="5169660"/>
                <a:ext cx="103320" cy="212040"/>
              </p14:xfrm>
            </p:contentPart>
          </mc:Choice>
          <mc:Fallback xmlns="">
            <p:pic>
              <p:nvPicPr>
                <p:cNvPr id="23" name="Pismo odręczne 22">
                  <a:extLst>
                    <a:ext uri="{FF2B5EF4-FFF2-40B4-BE49-F238E27FC236}">
                      <a16:creationId xmlns:a16="http://schemas.microsoft.com/office/drawing/2014/main" id="{32A30D9F-FE15-82DC-34D9-7B691F0DFEB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244665" y="5160660"/>
                  <a:ext cx="12096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Pismo odręczne 24">
                  <a:extLst>
                    <a:ext uri="{FF2B5EF4-FFF2-40B4-BE49-F238E27FC236}">
                      <a16:creationId xmlns:a16="http://schemas.microsoft.com/office/drawing/2014/main" id="{F5FC046F-5566-D669-236B-542C8FE14EF4}"/>
                    </a:ext>
                  </a:extLst>
                </p14:cNvPr>
                <p14:cNvContentPartPr/>
                <p14:nvPr/>
              </p14:nvContentPartPr>
              <p14:xfrm>
                <a:off x="6242865" y="5267940"/>
                <a:ext cx="118800" cy="12600"/>
              </p14:xfrm>
            </p:contentPart>
          </mc:Choice>
          <mc:Fallback xmlns="">
            <p:pic>
              <p:nvPicPr>
                <p:cNvPr id="25" name="Pismo odręczne 24">
                  <a:extLst>
                    <a:ext uri="{FF2B5EF4-FFF2-40B4-BE49-F238E27FC236}">
                      <a16:creationId xmlns:a16="http://schemas.microsoft.com/office/drawing/2014/main" id="{F5FC046F-5566-D669-236B-542C8FE14EF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234225" y="5259300"/>
                  <a:ext cx="13644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869CBEAE-08F4-CB95-1350-F3CE059728EE}"/>
              </a:ext>
            </a:extLst>
          </p:cNvPr>
          <p:cNvGrpSpPr/>
          <p:nvPr/>
        </p:nvGrpSpPr>
        <p:grpSpPr>
          <a:xfrm>
            <a:off x="6221985" y="6396900"/>
            <a:ext cx="118440" cy="218880"/>
            <a:chOff x="6221985" y="6396900"/>
            <a:chExt cx="118440" cy="21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" name="Pismo odręczne 26">
                  <a:extLst>
                    <a:ext uri="{FF2B5EF4-FFF2-40B4-BE49-F238E27FC236}">
                      <a16:creationId xmlns:a16="http://schemas.microsoft.com/office/drawing/2014/main" id="{94551225-6D23-9DF7-9953-4ECC3134592C}"/>
                    </a:ext>
                  </a:extLst>
                </p14:cNvPr>
                <p14:cNvContentPartPr/>
                <p14:nvPr/>
              </p14:nvContentPartPr>
              <p14:xfrm>
                <a:off x="6221985" y="6433260"/>
                <a:ext cx="8280" cy="182520"/>
              </p14:xfrm>
            </p:contentPart>
          </mc:Choice>
          <mc:Fallback xmlns="">
            <p:pic>
              <p:nvPicPr>
                <p:cNvPr id="27" name="Pismo odręczne 26">
                  <a:extLst>
                    <a:ext uri="{FF2B5EF4-FFF2-40B4-BE49-F238E27FC236}">
                      <a16:creationId xmlns:a16="http://schemas.microsoft.com/office/drawing/2014/main" id="{94551225-6D23-9DF7-9953-4ECC3134592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213345" y="6424260"/>
                  <a:ext cx="2592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Pismo odręczne 27">
                  <a:extLst>
                    <a:ext uri="{FF2B5EF4-FFF2-40B4-BE49-F238E27FC236}">
                      <a16:creationId xmlns:a16="http://schemas.microsoft.com/office/drawing/2014/main" id="{060E3E34-5D64-23B5-7EBE-C22D0D057635}"/>
                    </a:ext>
                  </a:extLst>
                </p14:cNvPr>
                <p14:cNvContentPartPr/>
                <p14:nvPr/>
              </p14:nvContentPartPr>
              <p14:xfrm>
                <a:off x="6223785" y="6396900"/>
                <a:ext cx="116640" cy="15840"/>
              </p14:xfrm>
            </p:contentPart>
          </mc:Choice>
          <mc:Fallback xmlns="">
            <p:pic>
              <p:nvPicPr>
                <p:cNvPr id="28" name="Pismo odręczne 27">
                  <a:extLst>
                    <a:ext uri="{FF2B5EF4-FFF2-40B4-BE49-F238E27FC236}">
                      <a16:creationId xmlns:a16="http://schemas.microsoft.com/office/drawing/2014/main" id="{060E3E34-5D64-23B5-7EBE-C22D0D05763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214785" y="6388260"/>
                  <a:ext cx="1342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Pismo odręczne 28">
                  <a:extLst>
                    <a:ext uri="{FF2B5EF4-FFF2-40B4-BE49-F238E27FC236}">
                      <a16:creationId xmlns:a16="http://schemas.microsoft.com/office/drawing/2014/main" id="{11A36154-584A-FD1E-EDCA-092070DE66BF}"/>
                    </a:ext>
                  </a:extLst>
                </p14:cNvPr>
                <p14:cNvContentPartPr/>
                <p14:nvPr/>
              </p14:nvContentPartPr>
              <p14:xfrm>
                <a:off x="6230985" y="6513540"/>
                <a:ext cx="106920" cy="19440"/>
              </p14:xfrm>
            </p:contentPart>
          </mc:Choice>
          <mc:Fallback xmlns="">
            <p:pic>
              <p:nvPicPr>
                <p:cNvPr id="29" name="Pismo odręczne 28">
                  <a:extLst>
                    <a:ext uri="{FF2B5EF4-FFF2-40B4-BE49-F238E27FC236}">
                      <a16:creationId xmlns:a16="http://schemas.microsoft.com/office/drawing/2014/main" id="{11A36154-584A-FD1E-EDCA-092070DE66B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221985" y="6504540"/>
                  <a:ext cx="124560" cy="3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upa 32">
            <a:extLst>
              <a:ext uri="{FF2B5EF4-FFF2-40B4-BE49-F238E27FC236}">
                <a16:creationId xmlns:a16="http://schemas.microsoft.com/office/drawing/2014/main" id="{1F46616A-AC38-B3A6-8E56-EBADA790AF9A}"/>
              </a:ext>
            </a:extLst>
          </p:cNvPr>
          <p:cNvGrpSpPr/>
          <p:nvPr/>
        </p:nvGrpSpPr>
        <p:grpSpPr>
          <a:xfrm>
            <a:off x="7691145" y="6413100"/>
            <a:ext cx="209160" cy="265320"/>
            <a:chOff x="7691145" y="6413100"/>
            <a:chExt cx="209160" cy="26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1" name="Pismo odręczne 30">
                  <a:extLst>
                    <a:ext uri="{FF2B5EF4-FFF2-40B4-BE49-F238E27FC236}">
                      <a16:creationId xmlns:a16="http://schemas.microsoft.com/office/drawing/2014/main" id="{91F78903-93B5-8CF6-519B-064A847801AA}"/>
                    </a:ext>
                  </a:extLst>
                </p14:cNvPr>
                <p14:cNvContentPartPr/>
                <p14:nvPr/>
              </p14:nvContentPartPr>
              <p14:xfrm>
                <a:off x="7803105" y="6452340"/>
                <a:ext cx="20520" cy="155880"/>
              </p14:xfrm>
            </p:contentPart>
          </mc:Choice>
          <mc:Fallback xmlns="">
            <p:pic>
              <p:nvPicPr>
                <p:cNvPr id="31" name="Pismo odręczne 30">
                  <a:extLst>
                    <a:ext uri="{FF2B5EF4-FFF2-40B4-BE49-F238E27FC236}">
                      <a16:creationId xmlns:a16="http://schemas.microsoft.com/office/drawing/2014/main" id="{91F78903-93B5-8CF6-519B-064A847801A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794105" y="6443340"/>
                  <a:ext cx="3816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Pismo odręczne 31">
                  <a:extLst>
                    <a:ext uri="{FF2B5EF4-FFF2-40B4-BE49-F238E27FC236}">
                      <a16:creationId xmlns:a16="http://schemas.microsoft.com/office/drawing/2014/main" id="{D79585DA-C179-A774-3472-6456AD6D024A}"/>
                    </a:ext>
                  </a:extLst>
                </p14:cNvPr>
                <p14:cNvContentPartPr/>
                <p14:nvPr/>
              </p14:nvContentPartPr>
              <p14:xfrm>
                <a:off x="7691145" y="6413100"/>
                <a:ext cx="209160" cy="265320"/>
              </p14:xfrm>
            </p:contentPart>
          </mc:Choice>
          <mc:Fallback xmlns="">
            <p:pic>
              <p:nvPicPr>
                <p:cNvPr id="32" name="Pismo odręczne 31">
                  <a:extLst>
                    <a:ext uri="{FF2B5EF4-FFF2-40B4-BE49-F238E27FC236}">
                      <a16:creationId xmlns:a16="http://schemas.microsoft.com/office/drawing/2014/main" id="{D79585DA-C179-A774-3472-6456AD6D024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82505" y="6404100"/>
                  <a:ext cx="226800" cy="28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714121C5-8845-0B88-37CA-B23B9E6C56F8}"/>
              </a:ext>
            </a:extLst>
          </p:cNvPr>
          <p:cNvGrpSpPr/>
          <p:nvPr/>
        </p:nvGrpSpPr>
        <p:grpSpPr>
          <a:xfrm>
            <a:off x="6465705" y="6028260"/>
            <a:ext cx="250920" cy="363600"/>
            <a:chOff x="6465705" y="6028260"/>
            <a:chExt cx="250920" cy="36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4" name="Pismo odręczne 33">
                  <a:extLst>
                    <a:ext uri="{FF2B5EF4-FFF2-40B4-BE49-F238E27FC236}">
                      <a16:creationId xmlns:a16="http://schemas.microsoft.com/office/drawing/2014/main" id="{F330E27E-4040-E1E2-9934-3D19D61978E0}"/>
                    </a:ext>
                  </a:extLst>
                </p14:cNvPr>
                <p14:cNvContentPartPr/>
                <p14:nvPr/>
              </p14:nvContentPartPr>
              <p14:xfrm>
                <a:off x="6465705" y="6028260"/>
                <a:ext cx="250920" cy="363600"/>
              </p14:xfrm>
            </p:contentPart>
          </mc:Choice>
          <mc:Fallback xmlns="">
            <p:pic>
              <p:nvPicPr>
                <p:cNvPr id="34" name="Pismo odręczne 33">
                  <a:extLst>
                    <a:ext uri="{FF2B5EF4-FFF2-40B4-BE49-F238E27FC236}">
                      <a16:creationId xmlns:a16="http://schemas.microsoft.com/office/drawing/2014/main" id="{F330E27E-4040-E1E2-9934-3D19D61978E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456705" y="6019620"/>
                  <a:ext cx="2685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5" name="Pismo odręczne 34">
                  <a:extLst>
                    <a:ext uri="{FF2B5EF4-FFF2-40B4-BE49-F238E27FC236}">
                      <a16:creationId xmlns:a16="http://schemas.microsoft.com/office/drawing/2014/main" id="{94E8E6A9-9610-77EF-CFB4-654BD279D7A4}"/>
                    </a:ext>
                  </a:extLst>
                </p14:cNvPr>
                <p14:cNvContentPartPr/>
                <p14:nvPr/>
              </p14:nvContentPartPr>
              <p14:xfrm>
                <a:off x="6570465" y="6260460"/>
                <a:ext cx="2160" cy="7560"/>
              </p14:xfrm>
            </p:contentPart>
          </mc:Choice>
          <mc:Fallback xmlns="">
            <p:pic>
              <p:nvPicPr>
                <p:cNvPr id="35" name="Pismo odręczne 34">
                  <a:extLst>
                    <a:ext uri="{FF2B5EF4-FFF2-40B4-BE49-F238E27FC236}">
                      <a16:creationId xmlns:a16="http://schemas.microsoft.com/office/drawing/2014/main" id="{94E8E6A9-9610-77EF-CFB4-654BD279D7A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561825" y="6251460"/>
                  <a:ext cx="19800" cy="2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222FF0DB-AC99-906E-F0BB-2A5BB3D21DA8}"/>
              </a:ext>
            </a:extLst>
          </p:cNvPr>
          <p:cNvGrpSpPr/>
          <p:nvPr/>
        </p:nvGrpSpPr>
        <p:grpSpPr>
          <a:xfrm>
            <a:off x="6844065" y="6443340"/>
            <a:ext cx="290520" cy="263880"/>
            <a:chOff x="6844065" y="6443340"/>
            <a:chExt cx="29052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7" name="Pismo odręczne 36">
                  <a:extLst>
                    <a:ext uri="{FF2B5EF4-FFF2-40B4-BE49-F238E27FC236}">
                      <a16:creationId xmlns:a16="http://schemas.microsoft.com/office/drawing/2014/main" id="{DB87B167-2A9A-B410-DF8E-A911020C86CE}"/>
                    </a:ext>
                  </a:extLst>
                </p14:cNvPr>
                <p14:cNvContentPartPr/>
                <p14:nvPr/>
              </p14:nvContentPartPr>
              <p14:xfrm>
                <a:off x="6844065" y="6443340"/>
                <a:ext cx="290520" cy="241200"/>
              </p14:xfrm>
            </p:contentPart>
          </mc:Choice>
          <mc:Fallback xmlns="">
            <p:pic>
              <p:nvPicPr>
                <p:cNvPr id="37" name="Pismo odręczne 36">
                  <a:extLst>
                    <a:ext uri="{FF2B5EF4-FFF2-40B4-BE49-F238E27FC236}">
                      <a16:creationId xmlns:a16="http://schemas.microsoft.com/office/drawing/2014/main" id="{DB87B167-2A9A-B410-DF8E-A911020C86C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835065" y="6434700"/>
                  <a:ext cx="30816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8" name="Pismo odręczne 37">
                  <a:extLst>
                    <a:ext uri="{FF2B5EF4-FFF2-40B4-BE49-F238E27FC236}">
                      <a16:creationId xmlns:a16="http://schemas.microsoft.com/office/drawing/2014/main" id="{8A777AC2-665B-FB51-CB65-BE75C9A08792}"/>
                    </a:ext>
                  </a:extLst>
                </p14:cNvPr>
                <p14:cNvContentPartPr/>
                <p14:nvPr/>
              </p14:nvContentPartPr>
              <p14:xfrm>
                <a:off x="6966825" y="6528300"/>
                <a:ext cx="127800" cy="178920"/>
              </p14:xfrm>
            </p:contentPart>
          </mc:Choice>
          <mc:Fallback xmlns="">
            <p:pic>
              <p:nvPicPr>
                <p:cNvPr id="38" name="Pismo odręczne 37">
                  <a:extLst>
                    <a:ext uri="{FF2B5EF4-FFF2-40B4-BE49-F238E27FC236}">
                      <a16:creationId xmlns:a16="http://schemas.microsoft.com/office/drawing/2014/main" id="{8A777AC2-665B-FB51-CB65-BE75C9A0879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957825" y="6519300"/>
                  <a:ext cx="145440" cy="19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0" name="Pismo odręczne 39">
                <a:extLst>
                  <a:ext uri="{FF2B5EF4-FFF2-40B4-BE49-F238E27FC236}">
                    <a16:creationId xmlns:a16="http://schemas.microsoft.com/office/drawing/2014/main" id="{243686E4-2628-2204-D7C3-BA81D9EDE118}"/>
                  </a:ext>
                </a:extLst>
              </p14:cNvPr>
              <p14:cNvContentPartPr/>
              <p14:nvPr/>
            </p14:nvContentPartPr>
            <p14:xfrm>
              <a:off x="6210105" y="5807580"/>
              <a:ext cx="100800" cy="195480"/>
            </p14:xfrm>
          </p:contentPart>
        </mc:Choice>
        <mc:Fallback xmlns="">
          <p:pic>
            <p:nvPicPr>
              <p:cNvPr id="40" name="Pismo odręczne 39">
                <a:extLst>
                  <a:ext uri="{FF2B5EF4-FFF2-40B4-BE49-F238E27FC236}">
                    <a16:creationId xmlns:a16="http://schemas.microsoft.com/office/drawing/2014/main" id="{243686E4-2628-2204-D7C3-BA81D9EDE11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201105" y="5798940"/>
                <a:ext cx="11844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1" name="Pismo odręczne 40">
                <a:extLst>
                  <a:ext uri="{FF2B5EF4-FFF2-40B4-BE49-F238E27FC236}">
                    <a16:creationId xmlns:a16="http://schemas.microsoft.com/office/drawing/2014/main" id="{0A1DFF8F-4404-176B-CB07-A9E2E6611624}"/>
                  </a:ext>
                </a:extLst>
              </p14:cNvPr>
              <p14:cNvContentPartPr/>
              <p14:nvPr/>
            </p14:nvContentPartPr>
            <p14:xfrm>
              <a:off x="7186785" y="5591940"/>
              <a:ext cx="131040" cy="234360"/>
            </p14:xfrm>
          </p:contentPart>
        </mc:Choice>
        <mc:Fallback xmlns="">
          <p:pic>
            <p:nvPicPr>
              <p:cNvPr id="41" name="Pismo odręczne 40">
                <a:extLst>
                  <a:ext uri="{FF2B5EF4-FFF2-40B4-BE49-F238E27FC236}">
                    <a16:creationId xmlns:a16="http://schemas.microsoft.com/office/drawing/2014/main" id="{0A1DFF8F-4404-176B-CB07-A9E2E661162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78145" y="5582940"/>
                <a:ext cx="148680" cy="25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upa 44">
            <a:extLst>
              <a:ext uri="{FF2B5EF4-FFF2-40B4-BE49-F238E27FC236}">
                <a16:creationId xmlns:a16="http://schemas.microsoft.com/office/drawing/2014/main" id="{39D4BE0E-1D6D-60AE-8FC3-309495CD8515}"/>
              </a:ext>
            </a:extLst>
          </p:cNvPr>
          <p:cNvGrpSpPr/>
          <p:nvPr/>
        </p:nvGrpSpPr>
        <p:grpSpPr>
          <a:xfrm>
            <a:off x="7084545" y="6108180"/>
            <a:ext cx="297000" cy="219600"/>
            <a:chOff x="7084545" y="6108180"/>
            <a:chExt cx="29700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2" name="Pismo odręczne 41">
                  <a:extLst>
                    <a:ext uri="{FF2B5EF4-FFF2-40B4-BE49-F238E27FC236}">
                      <a16:creationId xmlns:a16="http://schemas.microsoft.com/office/drawing/2014/main" id="{5BAB95CD-596E-DCAD-D44D-7B0F85137AC1}"/>
                    </a:ext>
                  </a:extLst>
                </p14:cNvPr>
                <p14:cNvContentPartPr/>
                <p14:nvPr/>
              </p14:nvContentPartPr>
              <p14:xfrm>
                <a:off x="7084545" y="6133740"/>
                <a:ext cx="113760" cy="192240"/>
              </p14:xfrm>
            </p:contentPart>
          </mc:Choice>
          <mc:Fallback xmlns="">
            <p:pic>
              <p:nvPicPr>
                <p:cNvPr id="42" name="Pismo odręczne 41">
                  <a:extLst>
                    <a:ext uri="{FF2B5EF4-FFF2-40B4-BE49-F238E27FC236}">
                      <a16:creationId xmlns:a16="http://schemas.microsoft.com/office/drawing/2014/main" id="{5BAB95CD-596E-DCAD-D44D-7B0F85137AC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075545" y="6125100"/>
                  <a:ext cx="13140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3" name="Pismo odręczne 42">
                  <a:extLst>
                    <a:ext uri="{FF2B5EF4-FFF2-40B4-BE49-F238E27FC236}">
                      <a16:creationId xmlns:a16="http://schemas.microsoft.com/office/drawing/2014/main" id="{A048B637-5C2D-20C4-55E6-22B202487E1D}"/>
                    </a:ext>
                  </a:extLst>
                </p14:cNvPr>
                <p14:cNvContentPartPr/>
                <p14:nvPr/>
              </p14:nvContentPartPr>
              <p14:xfrm>
                <a:off x="7218825" y="6156060"/>
                <a:ext cx="99360" cy="171720"/>
              </p14:xfrm>
            </p:contentPart>
          </mc:Choice>
          <mc:Fallback xmlns="">
            <p:pic>
              <p:nvPicPr>
                <p:cNvPr id="43" name="Pismo odręczne 42">
                  <a:extLst>
                    <a:ext uri="{FF2B5EF4-FFF2-40B4-BE49-F238E27FC236}">
                      <a16:creationId xmlns:a16="http://schemas.microsoft.com/office/drawing/2014/main" id="{A048B637-5C2D-20C4-55E6-22B202487E1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210185" y="6147420"/>
                  <a:ext cx="1170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Pismo odręczne 43">
                  <a:extLst>
                    <a:ext uri="{FF2B5EF4-FFF2-40B4-BE49-F238E27FC236}">
                      <a16:creationId xmlns:a16="http://schemas.microsoft.com/office/drawing/2014/main" id="{D1B4C77A-A698-4D1A-4E38-A8B5F3A492C4}"/>
                    </a:ext>
                  </a:extLst>
                </p14:cNvPr>
                <p14:cNvContentPartPr/>
                <p14:nvPr/>
              </p14:nvContentPartPr>
              <p14:xfrm>
                <a:off x="7310985" y="6108180"/>
                <a:ext cx="70560" cy="84240"/>
              </p14:xfrm>
            </p:contentPart>
          </mc:Choice>
          <mc:Fallback xmlns="">
            <p:pic>
              <p:nvPicPr>
                <p:cNvPr id="44" name="Pismo odręczne 43">
                  <a:extLst>
                    <a:ext uri="{FF2B5EF4-FFF2-40B4-BE49-F238E27FC236}">
                      <a16:creationId xmlns:a16="http://schemas.microsoft.com/office/drawing/2014/main" id="{D1B4C77A-A698-4D1A-4E38-A8B5F3A492C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301985" y="6099540"/>
                  <a:ext cx="88200" cy="10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64A44AA5-731D-87C7-021D-66C7AB507F61}"/>
              </a:ext>
            </a:extLst>
          </p:cNvPr>
          <p:cNvGrpSpPr/>
          <p:nvPr/>
        </p:nvGrpSpPr>
        <p:grpSpPr>
          <a:xfrm>
            <a:off x="6490905" y="5537580"/>
            <a:ext cx="332280" cy="278280"/>
            <a:chOff x="6490905" y="5537580"/>
            <a:chExt cx="332280" cy="27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6" name="Pismo odręczne 45">
                  <a:extLst>
                    <a:ext uri="{FF2B5EF4-FFF2-40B4-BE49-F238E27FC236}">
                      <a16:creationId xmlns:a16="http://schemas.microsoft.com/office/drawing/2014/main" id="{567485A3-1A53-594D-FE75-210B99115BC0}"/>
                    </a:ext>
                  </a:extLst>
                </p14:cNvPr>
                <p14:cNvContentPartPr/>
                <p14:nvPr/>
              </p14:nvContentPartPr>
              <p14:xfrm>
                <a:off x="6490905" y="5579340"/>
                <a:ext cx="118440" cy="236520"/>
              </p14:xfrm>
            </p:contentPart>
          </mc:Choice>
          <mc:Fallback xmlns="">
            <p:pic>
              <p:nvPicPr>
                <p:cNvPr id="46" name="Pismo odręczne 45">
                  <a:extLst>
                    <a:ext uri="{FF2B5EF4-FFF2-40B4-BE49-F238E27FC236}">
                      <a16:creationId xmlns:a16="http://schemas.microsoft.com/office/drawing/2014/main" id="{567485A3-1A53-594D-FE75-210B99115BC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482265" y="5570700"/>
                  <a:ext cx="13608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Pismo odręczne 46">
                  <a:extLst>
                    <a:ext uri="{FF2B5EF4-FFF2-40B4-BE49-F238E27FC236}">
                      <a16:creationId xmlns:a16="http://schemas.microsoft.com/office/drawing/2014/main" id="{BF9F9DD4-70B3-44D7-975E-FC8DFDB548AB}"/>
                    </a:ext>
                  </a:extLst>
                </p14:cNvPr>
                <p14:cNvContentPartPr/>
                <p14:nvPr/>
              </p14:nvContentPartPr>
              <p14:xfrm>
                <a:off x="6610425" y="5596260"/>
                <a:ext cx="146520" cy="204840"/>
              </p14:xfrm>
            </p:contentPart>
          </mc:Choice>
          <mc:Fallback xmlns="">
            <p:pic>
              <p:nvPicPr>
                <p:cNvPr id="47" name="Pismo odręczne 46">
                  <a:extLst>
                    <a:ext uri="{FF2B5EF4-FFF2-40B4-BE49-F238E27FC236}">
                      <a16:creationId xmlns:a16="http://schemas.microsoft.com/office/drawing/2014/main" id="{BF9F9DD4-70B3-44D7-975E-FC8DFDB548A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601785" y="5587620"/>
                  <a:ext cx="16416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Pismo odręczne 47">
                  <a:extLst>
                    <a:ext uri="{FF2B5EF4-FFF2-40B4-BE49-F238E27FC236}">
                      <a16:creationId xmlns:a16="http://schemas.microsoft.com/office/drawing/2014/main" id="{F6718FC5-7E71-3A16-D1AE-AEC8F1795F7D}"/>
                    </a:ext>
                  </a:extLst>
                </p14:cNvPr>
                <p14:cNvContentPartPr/>
                <p14:nvPr/>
              </p14:nvContentPartPr>
              <p14:xfrm>
                <a:off x="6747945" y="5537580"/>
                <a:ext cx="75240" cy="79200"/>
              </p14:xfrm>
            </p:contentPart>
          </mc:Choice>
          <mc:Fallback xmlns="">
            <p:pic>
              <p:nvPicPr>
                <p:cNvPr id="48" name="Pismo odręczne 47">
                  <a:extLst>
                    <a:ext uri="{FF2B5EF4-FFF2-40B4-BE49-F238E27FC236}">
                      <a16:creationId xmlns:a16="http://schemas.microsoft.com/office/drawing/2014/main" id="{F6718FC5-7E71-3A16-D1AE-AEC8F1795F7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739305" y="5528940"/>
                  <a:ext cx="92880" cy="9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upa 55">
            <a:extLst>
              <a:ext uri="{FF2B5EF4-FFF2-40B4-BE49-F238E27FC236}">
                <a16:creationId xmlns:a16="http://schemas.microsoft.com/office/drawing/2014/main" id="{D370D910-0769-E852-C232-A3338F7A4272}"/>
              </a:ext>
            </a:extLst>
          </p:cNvPr>
          <p:cNvGrpSpPr/>
          <p:nvPr/>
        </p:nvGrpSpPr>
        <p:grpSpPr>
          <a:xfrm>
            <a:off x="9515080" y="5434880"/>
            <a:ext cx="316668" cy="333139"/>
            <a:chOff x="9515080" y="5434880"/>
            <a:chExt cx="316668" cy="33313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1" name="Pismo odręczne 50">
                  <a:extLst>
                    <a:ext uri="{FF2B5EF4-FFF2-40B4-BE49-F238E27FC236}">
                      <a16:creationId xmlns:a16="http://schemas.microsoft.com/office/drawing/2014/main" id="{608BD8C5-43FB-7888-4D95-24E4447021F3}"/>
                    </a:ext>
                  </a:extLst>
                </p14:cNvPr>
                <p14:cNvContentPartPr/>
                <p14:nvPr/>
              </p14:nvContentPartPr>
              <p14:xfrm>
                <a:off x="9515080" y="5434880"/>
                <a:ext cx="151920" cy="276120"/>
              </p14:xfrm>
            </p:contentPart>
          </mc:Choice>
          <mc:Fallback xmlns="">
            <p:pic>
              <p:nvPicPr>
                <p:cNvPr id="51" name="Pismo odręczne 50">
                  <a:extLst>
                    <a:ext uri="{FF2B5EF4-FFF2-40B4-BE49-F238E27FC236}">
                      <a16:creationId xmlns:a16="http://schemas.microsoft.com/office/drawing/2014/main" id="{608BD8C5-43FB-7888-4D95-24E4447021F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506440" y="5425880"/>
                  <a:ext cx="16956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2" name="Pismo odręczne 51">
                  <a:extLst>
                    <a:ext uri="{FF2B5EF4-FFF2-40B4-BE49-F238E27FC236}">
                      <a16:creationId xmlns:a16="http://schemas.microsoft.com/office/drawing/2014/main" id="{C70EB71F-0280-B065-2909-3912A3C73B67}"/>
                    </a:ext>
                  </a:extLst>
                </p14:cNvPr>
                <p14:cNvContentPartPr/>
                <p14:nvPr/>
              </p14:nvContentPartPr>
              <p14:xfrm>
                <a:off x="9671680" y="5714960"/>
                <a:ext cx="360" cy="360"/>
              </p14:xfrm>
            </p:contentPart>
          </mc:Choice>
          <mc:Fallback xmlns="">
            <p:pic>
              <p:nvPicPr>
                <p:cNvPr id="52" name="Pismo odręczne 51">
                  <a:extLst>
                    <a:ext uri="{FF2B5EF4-FFF2-40B4-BE49-F238E27FC236}">
                      <a16:creationId xmlns:a16="http://schemas.microsoft.com/office/drawing/2014/main" id="{C70EB71F-0280-B065-2909-3912A3C73B6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662680" y="57059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5" name="Pismo odręczne 54">
                  <a:extLst>
                    <a:ext uri="{FF2B5EF4-FFF2-40B4-BE49-F238E27FC236}">
                      <a16:creationId xmlns:a16="http://schemas.microsoft.com/office/drawing/2014/main" id="{914A11E1-B225-44FD-5FB2-A24EB2BB22E2}"/>
                    </a:ext>
                  </a:extLst>
                </p14:cNvPr>
                <p14:cNvContentPartPr/>
                <p14:nvPr/>
              </p14:nvContentPartPr>
              <p14:xfrm>
                <a:off x="9665788" y="5693859"/>
                <a:ext cx="165960" cy="74160"/>
              </p14:xfrm>
            </p:contentPart>
          </mc:Choice>
          <mc:Fallback xmlns="">
            <p:pic>
              <p:nvPicPr>
                <p:cNvPr id="55" name="Pismo odręczne 54">
                  <a:extLst>
                    <a:ext uri="{FF2B5EF4-FFF2-40B4-BE49-F238E27FC236}">
                      <a16:creationId xmlns:a16="http://schemas.microsoft.com/office/drawing/2014/main" id="{914A11E1-B225-44FD-5FB2-A24EB2BB22E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657148" y="5685219"/>
                  <a:ext cx="183600" cy="9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7" name="Pismo odręczne 56">
                <a:extLst>
                  <a:ext uri="{FF2B5EF4-FFF2-40B4-BE49-F238E27FC236}">
                    <a16:creationId xmlns:a16="http://schemas.microsoft.com/office/drawing/2014/main" id="{E80DBE85-9647-6D16-A8D6-B6CA8E12A4C9}"/>
                  </a:ext>
                </a:extLst>
              </p14:cNvPr>
              <p14:cNvContentPartPr/>
              <p14:nvPr/>
            </p14:nvContentPartPr>
            <p14:xfrm>
              <a:off x="9716548" y="5581539"/>
              <a:ext cx="720" cy="360"/>
            </p14:xfrm>
          </p:contentPart>
        </mc:Choice>
        <mc:Fallback xmlns="">
          <p:pic>
            <p:nvPicPr>
              <p:cNvPr id="57" name="Pismo odręczne 56">
                <a:extLst>
                  <a:ext uri="{FF2B5EF4-FFF2-40B4-BE49-F238E27FC236}">
                    <a16:creationId xmlns:a16="http://schemas.microsoft.com/office/drawing/2014/main" id="{E80DBE85-9647-6D16-A8D6-B6CA8E12A4C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9707908" y="5572899"/>
                <a:ext cx="1836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upa 60">
            <a:extLst>
              <a:ext uri="{FF2B5EF4-FFF2-40B4-BE49-F238E27FC236}">
                <a16:creationId xmlns:a16="http://schemas.microsoft.com/office/drawing/2014/main" id="{70FFFE5D-CE04-5FF5-8D33-F9A2B59E8AD6}"/>
              </a:ext>
            </a:extLst>
          </p:cNvPr>
          <p:cNvGrpSpPr/>
          <p:nvPr/>
        </p:nvGrpSpPr>
        <p:grpSpPr>
          <a:xfrm>
            <a:off x="9896908" y="5263299"/>
            <a:ext cx="86040" cy="165240"/>
            <a:chOff x="9896908" y="5263299"/>
            <a:chExt cx="86040" cy="16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8" name="Pismo odręczne 57">
                  <a:extLst>
                    <a:ext uri="{FF2B5EF4-FFF2-40B4-BE49-F238E27FC236}">
                      <a16:creationId xmlns:a16="http://schemas.microsoft.com/office/drawing/2014/main" id="{49A42E71-69C7-A472-90A0-4055B2DFACA9}"/>
                    </a:ext>
                  </a:extLst>
                </p14:cNvPr>
                <p14:cNvContentPartPr/>
                <p14:nvPr/>
              </p14:nvContentPartPr>
              <p14:xfrm>
                <a:off x="9900508" y="5284899"/>
                <a:ext cx="2160" cy="143640"/>
              </p14:xfrm>
            </p:contentPart>
          </mc:Choice>
          <mc:Fallback xmlns="">
            <p:pic>
              <p:nvPicPr>
                <p:cNvPr id="58" name="Pismo odręczne 57">
                  <a:extLst>
                    <a:ext uri="{FF2B5EF4-FFF2-40B4-BE49-F238E27FC236}">
                      <a16:creationId xmlns:a16="http://schemas.microsoft.com/office/drawing/2014/main" id="{49A42E71-69C7-A472-90A0-4055B2DFACA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891508" y="5276259"/>
                  <a:ext cx="198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9" name="Pismo odręczne 58">
                  <a:extLst>
                    <a:ext uri="{FF2B5EF4-FFF2-40B4-BE49-F238E27FC236}">
                      <a16:creationId xmlns:a16="http://schemas.microsoft.com/office/drawing/2014/main" id="{54297684-D3D2-3D31-52C8-997D4D49AEE8}"/>
                    </a:ext>
                  </a:extLst>
                </p14:cNvPr>
                <p14:cNvContentPartPr/>
                <p14:nvPr/>
              </p14:nvContentPartPr>
              <p14:xfrm>
                <a:off x="9896908" y="5263299"/>
                <a:ext cx="86040" cy="11160"/>
              </p14:xfrm>
            </p:contentPart>
          </mc:Choice>
          <mc:Fallback xmlns="">
            <p:pic>
              <p:nvPicPr>
                <p:cNvPr id="59" name="Pismo odręczne 58">
                  <a:extLst>
                    <a:ext uri="{FF2B5EF4-FFF2-40B4-BE49-F238E27FC236}">
                      <a16:creationId xmlns:a16="http://schemas.microsoft.com/office/drawing/2014/main" id="{54297684-D3D2-3D31-52C8-997D4D49AEE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888268" y="5254299"/>
                  <a:ext cx="10368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0" name="Pismo odręczne 59">
                  <a:extLst>
                    <a:ext uri="{FF2B5EF4-FFF2-40B4-BE49-F238E27FC236}">
                      <a16:creationId xmlns:a16="http://schemas.microsoft.com/office/drawing/2014/main" id="{28BFA91C-C136-F452-D4F5-CFEB37173CE6}"/>
                    </a:ext>
                  </a:extLst>
                </p14:cNvPr>
                <p14:cNvContentPartPr/>
                <p14:nvPr/>
              </p14:nvContentPartPr>
              <p14:xfrm>
                <a:off x="9909148" y="5341779"/>
                <a:ext cx="60480" cy="7200"/>
              </p14:xfrm>
            </p:contentPart>
          </mc:Choice>
          <mc:Fallback xmlns="">
            <p:pic>
              <p:nvPicPr>
                <p:cNvPr id="60" name="Pismo odręczne 59">
                  <a:extLst>
                    <a:ext uri="{FF2B5EF4-FFF2-40B4-BE49-F238E27FC236}">
                      <a16:creationId xmlns:a16="http://schemas.microsoft.com/office/drawing/2014/main" id="{28BFA91C-C136-F452-D4F5-CFEB37173CE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900148" y="5333139"/>
                  <a:ext cx="78120" cy="2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upa 65">
            <a:extLst>
              <a:ext uri="{FF2B5EF4-FFF2-40B4-BE49-F238E27FC236}">
                <a16:creationId xmlns:a16="http://schemas.microsoft.com/office/drawing/2014/main" id="{9D3B7EE3-2F31-9F65-C0DB-3C5E23F04303}"/>
              </a:ext>
            </a:extLst>
          </p:cNvPr>
          <p:cNvGrpSpPr/>
          <p:nvPr/>
        </p:nvGrpSpPr>
        <p:grpSpPr>
          <a:xfrm>
            <a:off x="8395348" y="5300379"/>
            <a:ext cx="79200" cy="186840"/>
            <a:chOff x="8395348" y="5300379"/>
            <a:chExt cx="79200" cy="18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2" name="Pismo odręczne 61">
                  <a:extLst>
                    <a:ext uri="{FF2B5EF4-FFF2-40B4-BE49-F238E27FC236}">
                      <a16:creationId xmlns:a16="http://schemas.microsoft.com/office/drawing/2014/main" id="{7DFFD092-EF77-CDCD-9B4C-4F94C32D248D}"/>
                    </a:ext>
                  </a:extLst>
                </p14:cNvPr>
                <p14:cNvContentPartPr/>
                <p14:nvPr/>
              </p14:nvContentPartPr>
              <p14:xfrm>
                <a:off x="8395348" y="5316939"/>
                <a:ext cx="5760" cy="156600"/>
              </p14:xfrm>
            </p:contentPart>
          </mc:Choice>
          <mc:Fallback xmlns="">
            <p:pic>
              <p:nvPicPr>
                <p:cNvPr id="62" name="Pismo odręczne 61">
                  <a:extLst>
                    <a:ext uri="{FF2B5EF4-FFF2-40B4-BE49-F238E27FC236}">
                      <a16:creationId xmlns:a16="http://schemas.microsoft.com/office/drawing/2014/main" id="{7DFFD092-EF77-CDCD-9B4C-4F94C32D248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386708" y="5307939"/>
                  <a:ext cx="234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3" name="Pismo odręczne 62">
                  <a:extLst>
                    <a:ext uri="{FF2B5EF4-FFF2-40B4-BE49-F238E27FC236}">
                      <a16:creationId xmlns:a16="http://schemas.microsoft.com/office/drawing/2014/main" id="{58E3EC3E-6E8F-F2EE-5525-AD01C160D64C}"/>
                    </a:ext>
                  </a:extLst>
                </p14:cNvPr>
                <p14:cNvContentPartPr/>
                <p14:nvPr/>
              </p14:nvContentPartPr>
              <p14:xfrm>
                <a:off x="8396068" y="5300379"/>
                <a:ext cx="69480" cy="19800"/>
              </p14:xfrm>
            </p:contentPart>
          </mc:Choice>
          <mc:Fallback xmlns="">
            <p:pic>
              <p:nvPicPr>
                <p:cNvPr id="63" name="Pismo odręczne 62">
                  <a:extLst>
                    <a:ext uri="{FF2B5EF4-FFF2-40B4-BE49-F238E27FC236}">
                      <a16:creationId xmlns:a16="http://schemas.microsoft.com/office/drawing/2014/main" id="{58E3EC3E-6E8F-F2EE-5525-AD01C160D64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387428" y="5291739"/>
                  <a:ext cx="8712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4" name="Pismo odręczne 63">
                  <a:extLst>
                    <a:ext uri="{FF2B5EF4-FFF2-40B4-BE49-F238E27FC236}">
                      <a16:creationId xmlns:a16="http://schemas.microsoft.com/office/drawing/2014/main" id="{5B1AB2F8-6ECD-4EBF-4205-4B0134189DA0}"/>
                    </a:ext>
                  </a:extLst>
                </p14:cNvPr>
                <p14:cNvContentPartPr/>
                <p14:nvPr/>
              </p14:nvContentPartPr>
              <p14:xfrm>
                <a:off x="8407948" y="5384979"/>
                <a:ext cx="64080" cy="12240"/>
              </p14:xfrm>
            </p:contentPart>
          </mc:Choice>
          <mc:Fallback xmlns="">
            <p:pic>
              <p:nvPicPr>
                <p:cNvPr id="64" name="Pismo odręczne 63">
                  <a:extLst>
                    <a:ext uri="{FF2B5EF4-FFF2-40B4-BE49-F238E27FC236}">
                      <a16:creationId xmlns:a16="http://schemas.microsoft.com/office/drawing/2014/main" id="{5B1AB2F8-6ECD-4EBF-4205-4B0134189DA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398948" y="5375979"/>
                  <a:ext cx="817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5" name="Pismo odręczne 64">
                  <a:extLst>
                    <a:ext uri="{FF2B5EF4-FFF2-40B4-BE49-F238E27FC236}">
                      <a16:creationId xmlns:a16="http://schemas.microsoft.com/office/drawing/2014/main" id="{2DCFDB0D-012B-D20E-79B1-237F2D347B25}"/>
                    </a:ext>
                  </a:extLst>
                </p14:cNvPr>
                <p14:cNvContentPartPr/>
                <p14:nvPr/>
              </p14:nvContentPartPr>
              <p14:xfrm>
                <a:off x="8404348" y="5478219"/>
                <a:ext cx="70200" cy="9000"/>
              </p14:xfrm>
            </p:contentPart>
          </mc:Choice>
          <mc:Fallback xmlns="">
            <p:pic>
              <p:nvPicPr>
                <p:cNvPr id="65" name="Pismo odręczne 64">
                  <a:extLst>
                    <a:ext uri="{FF2B5EF4-FFF2-40B4-BE49-F238E27FC236}">
                      <a16:creationId xmlns:a16="http://schemas.microsoft.com/office/drawing/2014/main" id="{2DCFDB0D-012B-D20E-79B1-237F2D347B2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395708" y="5469579"/>
                  <a:ext cx="87840" cy="2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74EEFF92-AAE9-188E-1C23-50727A65E8AC}"/>
              </a:ext>
            </a:extLst>
          </p:cNvPr>
          <p:cNvGrpSpPr/>
          <p:nvPr/>
        </p:nvGrpSpPr>
        <p:grpSpPr>
          <a:xfrm>
            <a:off x="9915628" y="6464619"/>
            <a:ext cx="68760" cy="137520"/>
            <a:chOff x="9915628" y="6464619"/>
            <a:chExt cx="68760" cy="13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7" name="Pismo odręczne 66">
                  <a:extLst>
                    <a:ext uri="{FF2B5EF4-FFF2-40B4-BE49-F238E27FC236}">
                      <a16:creationId xmlns:a16="http://schemas.microsoft.com/office/drawing/2014/main" id="{93541F85-86EC-3F58-42FE-6979DDDF6678}"/>
                    </a:ext>
                  </a:extLst>
                </p14:cNvPr>
                <p14:cNvContentPartPr/>
                <p14:nvPr/>
              </p14:nvContentPartPr>
              <p14:xfrm>
                <a:off x="9915628" y="6464619"/>
                <a:ext cx="68040" cy="133920"/>
              </p14:xfrm>
            </p:contentPart>
          </mc:Choice>
          <mc:Fallback xmlns="">
            <p:pic>
              <p:nvPicPr>
                <p:cNvPr id="67" name="Pismo odręczne 66">
                  <a:extLst>
                    <a:ext uri="{FF2B5EF4-FFF2-40B4-BE49-F238E27FC236}">
                      <a16:creationId xmlns:a16="http://schemas.microsoft.com/office/drawing/2014/main" id="{93541F85-86EC-3F58-42FE-6979DDDF667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906988" y="6455979"/>
                  <a:ext cx="8568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8" name="Pismo odręczne 67">
                  <a:extLst>
                    <a:ext uri="{FF2B5EF4-FFF2-40B4-BE49-F238E27FC236}">
                      <a16:creationId xmlns:a16="http://schemas.microsoft.com/office/drawing/2014/main" id="{3A4BE533-EF0A-77DA-C003-2662A585F0EA}"/>
                    </a:ext>
                  </a:extLst>
                </p14:cNvPr>
                <p14:cNvContentPartPr/>
                <p14:nvPr/>
              </p14:nvContentPartPr>
              <p14:xfrm>
                <a:off x="9926788" y="6529419"/>
                <a:ext cx="57600" cy="72720"/>
              </p14:xfrm>
            </p:contentPart>
          </mc:Choice>
          <mc:Fallback xmlns="">
            <p:pic>
              <p:nvPicPr>
                <p:cNvPr id="68" name="Pismo odręczne 67">
                  <a:extLst>
                    <a:ext uri="{FF2B5EF4-FFF2-40B4-BE49-F238E27FC236}">
                      <a16:creationId xmlns:a16="http://schemas.microsoft.com/office/drawing/2014/main" id="{3A4BE533-EF0A-77DA-C003-2662A585F0E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918148" y="6520779"/>
                  <a:ext cx="75240" cy="90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0" name="Pismo odręczne 69">
                <a:extLst>
                  <a:ext uri="{FF2B5EF4-FFF2-40B4-BE49-F238E27FC236}">
                    <a16:creationId xmlns:a16="http://schemas.microsoft.com/office/drawing/2014/main" id="{43500670-C44D-9501-2942-B330773240E9}"/>
                  </a:ext>
                </a:extLst>
              </p14:cNvPr>
              <p14:cNvContentPartPr/>
              <p14:nvPr/>
            </p14:nvContentPartPr>
            <p14:xfrm>
              <a:off x="9910948" y="5849379"/>
              <a:ext cx="111240" cy="181080"/>
            </p14:xfrm>
          </p:contentPart>
        </mc:Choice>
        <mc:Fallback xmlns="">
          <p:pic>
            <p:nvPicPr>
              <p:cNvPr id="70" name="Pismo odręczne 69">
                <a:extLst>
                  <a:ext uri="{FF2B5EF4-FFF2-40B4-BE49-F238E27FC236}">
                    <a16:creationId xmlns:a16="http://schemas.microsoft.com/office/drawing/2014/main" id="{43500670-C44D-9501-2942-B330773240E9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9902308" y="5840739"/>
                <a:ext cx="1288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71" name="Pismo odręczne 70">
                <a:extLst>
                  <a:ext uri="{FF2B5EF4-FFF2-40B4-BE49-F238E27FC236}">
                    <a16:creationId xmlns:a16="http://schemas.microsoft.com/office/drawing/2014/main" id="{65863A89-9B67-094E-0517-B28B9900C1DD}"/>
                  </a:ext>
                </a:extLst>
              </p14:cNvPr>
              <p14:cNvContentPartPr/>
              <p14:nvPr/>
            </p14:nvContentPartPr>
            <p14:xfrm>
              <a:off x="9147748" y="5163939"/>
              <a:ext cx="98280" cy="162360"/>
            </p14:xfrm>
          </p:contentPart>
        </mc:Choice>
        <mc:Fallback xmlns="">
          <p:pic>
            <p:nvPicPr>
              <p:cNvPr id="71" name="Pismo odręczne 70">
                <a:extLst>
                  <a:ext uri="{FF2B5EF4-FFF2-40B4-BE49-F238E27FC236}">
                    <a16:creationId xmlns:a16="http://schemas.microsoft.com/office/drawing/2014/main" id="{65863A89-9B67-094E-0517-B28B9900C1DD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9138748" y="5154939"/>
                <a:ext cx="115920" cy="180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upa 74">
            <a:extLst>
              <a:ext uri="{FF2B5EF4-FFF2-40B4-BE49-F238E27FC236}">
                <a16:creationId xmlns:a16="http://schemas.microsoft.com/office/drawing/2014/main" id="{E27405D8-5F9D-508C-4777-62D4372093CA}"/>
              </a:ext>
            </a:extLst>
          </p:cNvPr>
          <p:cNvGrpSpPr/>
          <p:nvPr/>
        </p:nvGrpSpPr>
        <p:grpSpPr>
          <a:xfrm>
            <a:off x="8890348" y="5985459"/>
            <a:ext cx="303840" cy="200160"/>
            <a:chOff x="8890348" y="5985459"/>
            <a:chExt cx="303840" cy="20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2" name="Pismo odręczne 71">
                  <a:extLst>
                    <a:ext uri="{FF2B5EF4-FFF2-40B4-BE49-F238E27FC236}">
                      <a16:creationId xmlns:a16="http://schemas.microsoft.com/office/drawing/2014/main" id="{041FC43E-3ECA-6FC1-EADA-D7C580198231}"/>
                    </a:ext>
                  </a:extLst>
                </p14:cNvPr>
                <p14:cNvContentPartPr/>
                <p14:nvPr/>
              </p14:nvContentPartPr>
              <p14:xfrm>
                <a:off x="8890348" y="5995899"/>
                <a:ext cx="87840" cy="174240"/>
              </p14:xfrm>
            </p:contentPart>
          </mc:Choice>
          <mc:Fallback xmlns="">
            <p:pic>
              <p:nvPicPr>
                <p:cNvPr id="72" name="Pismo odręczne 71">
                  <a:extLst>
                    <a:ext uri="{FF2B5EF4-FFF2-40B4-BE49-F238E27FC236}">
                      <a16:creationId xmlns:a16="http://schemas.microsoft.com/office/drawing/2014/main" id="{041FC43E-3ECA-6FC1-EADA-D7C58019823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881348" y="5986899"/>
                  <a:ext cx="1054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3" name="Pismo odręczne 72">
                  <a:extLst>
                    <a:ext uri="{FF2B5EF4-FFF2-40B4-BE49-F238E27FC236}">
                      <a16:creationId xmlns:a16="http://schemas.microsoft.com/office/drawing/2014/main" id="{18D4E17A-86E3-7ADF-3079-6E6DF7350C61}"/>
                    </a:ext>
                  </a:extLst>
                </p14:cNvPr>
                <p14:cNvContentPartPr/>
                <p14:nvPr/>
              </p14:nvContentPartPr>
              <p14:xfrm>
                <a:off x="8992948" y="5985459"/>
                <a:ext cx="201240" cy="193320"/>
              </p14:xfrm>
            </p:contentPart>
          </mc:Choice>
          <mc:Fallback xmlns="">
            <p:pic>
              <p:nvPicPr>
                <p:cNvPr id="73" name="Pismo odręczne 72">
                  <a:extLst>
                    <a:ext uri="{FF2B5EF4-FFF2-40B4-BE49-F238E27FC236}">
                      <a16:creationId xmlns:a16="http://schemas.microsoft.com/office/drawing/2014/main" id="{18D4E17A-86E3-7ADF-3079-6E6DF7350C6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983948" y="5976819"/>
                  <a:ext cx="2188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4" name="Pismo odręczne 73">
                  <a:extLst>
                    <a:ext uri="{FF2B5EF4-FFF2-40B4-BE49-F238E27FC236}">
                      <a16:creationId xmlns:a16="http://schemas.microsoft.com/office/drawing/2014/main" id="{7BE39484-7482-8221-E555-6238D9915EE0}"/>
                    </a:ext>
                  </a:extLst>
                </p14:cNvPr>
                <p14:cNvContentPartPr/>
                <p14:nvPr/>
              </p14:nvContentPartPr>
              <p14:xfrm>
                <a:off x="9093388" y="6034779"/>
                <a:ext cx="74160" cy="150840"/>
              </p14:xfrm>
            </p:contentPart>
          </mc:Choice>
          <mc:Fallback xmlns="">
            <p:pic>
              <p:nvPicPr>
                <p:cNvPr id="74" name="Pismo odręczne 73">
                  <a:extLst>
                    <a:ext uri="{FF2B5EF4-FFF2-40B4-BE49-F238E27FC236}">
                      <a16:creationId xmlns:a16="http://schemas.microsoft.com/office/drawing/2014/main" id="{7BE39484-7482-8221-E555-6238D9915EE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084748" y="6026139"/>
                  <a:ext cx="91800" cy="16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upa 80">
            <a:extLst>
              <a:ext uri="{FF2B5EF4-FFF2-40B4-BE49-F238E27FC236}">
                <a16:creationId xmlns:a16="http://schemas.microsoft.com/office/drawing/2014/main" id="{62ADCF62-502C-5F3B-5E4D-64229281E545}"/>
              </a:ext>
            </a:extLst>
          </p:cNvPr>
          <p:cNvGrpSpPr/>
          <p:nvPr/>
        </p:nvGrpSpPr>
        <p:grpSpPr>
          <a:xfrm>
            <a:off x="8869468" y="5459499"/>
            <a:ext cx="267840" cy="183960"/>
            <a:chOff x="8869468" y="5459499"/>
            <a:chExt cx="267840" cy="18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6" name="Pismo odręczne 75">
                  <a:extLst>
                    <a:ext uri="{FF2B5EF4-FFF2-40B4-BE49-F238E27FC236}">
                      <a16:creationId xmlns:a16="http://schemas.microsoft.com/office/drawing/2014/main" id="{F73743BA-1203-A35C-EA33-EF3AABA71B18}"/>
                    </a:ext>
                  </a:extLst>
                </p14:cNvPr>
                <p14:cNvContentPartPr/>
                <p14:nvPr/>
              </p14:nvContentPartPr>
              <p14:xfrm>
                <a:off x="8869468" y="5459499"/>
                <a:ext cx="50040" cy="112320"/>
              </p14:xfrm>
            </p:contentPart>
          </mc:Choice>
          <mc:Fallback xmlns="">
            <p:pic>
              <p:nvPicPr>
                <p:cNvPr id="76" name="Pismo odręczne 75">
                  <a:extLst>
                    <a:ext uri="{FF2B5EF4-FFF2-40B4-BE49-F238E27FC236}">
                      <a16:creationId xmlns:a16="http://schemas.microsoft.com/office/drawing/2014/main" id="{F73743BA-1203-A35C-EA33-EF3AABA71B1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860468" y="5450859"/>
                  <a:ext cx="676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7" name="Pismo odręczne 76">
                  <a:extLst>
                    <a:ext uri="{FF2B5EF4-FFF2-40B4-BE49-F238E27FC236}">
                      <a16:creationId xmlns:a16="http://schemas.microsoft.com/office/drawing/2014/main" id="{CD8F1837-A783-1836-BB0D-14B16A2284E9}"/>
                    </a:ext>
                  </a:extLst>
                </p14:cNvPr>
                <p14:cNvContentPartPr/>
                <p14:nvPr/>
              </p14:nvContentPartPr>
              <p14:xfrm>
                <a:off x="8916988" y="5537619"/>
                <a:ext cx="9000" cy="83520"/>
              </p14:xfrm>
            </p:contentPart>
          </mc:Choice>
          <mc:Fallback xmlns="">
            <p:pic>
              <p:nvPicPr>
                <p:cNvPr id="77" name="Pismo odręczne 76">
                  <a:extLst>
                    <a:ext uri="{FF2B5EF4-FFF2-40B4-BE49-F238E27FC236}">
                      <a16:creationId xmlns:a16="http://schemas.microsoft.com/office/drawing/2014/main" id="{CD8F1837-A783-1836-BB0D-14B16A2284E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907988" y="5528619"/>
                  <a:ext cx="266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8" name="Pismo odręczne 77">
                  <a:extLst>
                    <a:ext uri="{FF2B5EF4-FFF2-40B4-BE49-F238E27FC236}">
                      <a16:creationId xmlns:a16="http://schemas.microsoft.com/office/drawing/2014/main" id="{EB65C4DD-8F28-A92B-9746-7D350693718E}"/>
                    </a:ext>
                  </a:extLst>
                </p14:cNvPr>
                <p14:cNvContentPartPr/>
                <p14:nvPr/>
              </p14:nvContentPartPr>
              <p14:xfrm>
                <a:off x="8970628" y="5497659"/>
                <a:ext cx="59760" cy="145800"/>
              </p14:xfrm>
            </p:contentPart>
          </mc:Choice>
          <mc:Fallback xmlns="">
            <p:pic>
              <p:nvPicPr>
                <p:cNvPr id="78" name="Pismo odręczne 77">
                  <a:extLst>
                    <a:ext uri="{FF2B5EF4-FFF2-40B4-BE49-F238E27FC236}">
                      <a16:creationId xmlns:a16="http://schemas.microsoft.com/office/drawing/2014/main" id="{EB65C4DD-8F28-A92B-9746-7D350693718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961988" y="5489019"/>
                  <a:ext cx="7740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9" name="Pismo odręczne 78">
                  <a:extLst>
                    <a:ext uri="{FF2B5EF4-FFF2-40B4-BE49-F238E27FC236}">
                      <a16:creationId xmlns:a16="http://schemas.microsoft.com/office/drawing/2014/main" id="{C2462C85-AA9A-1D60-425D-623EA6F136C9}"/>
                    </a:ext>
                  </a:extLst>
                </p14:cNvPr>
                <p14:cNvContentPartPr/>
                <p14:nvPr/>
              </p14:nvContentPartPr>
              <p14:xfrm>
                <a:off x="8986468" y="5480019"/>
                <a:ext cx="59400" cy="9720"/>
              </p14:xfrm>
            </p:contentPart>
          </mc:Choice>
          <mc:Fallback xmlns="">
            <p:pic>
              <p:nvPicPr>
                <p:cNvPr id="79" name="Pismo odręczne 78">
                  <a:extLst>
                    <a:ext uri="{FF2B5EF4-FFF2-40B4-BE49-F238E27FC236}">
                      <a16:creationId xmlns:a16="http://schemas.microsoft.com/office/drawing/2014/main" id="{C2462C85-AA9A-1D60-425D-623EA6F136C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977468" y="5471379"/>
                  <a:ext cx="7704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0" name="Pismo odręczne 79">
                  <a:extLst>
                    <a:ext uri="{FF2B5EF4-FFF2-40B4-BE49-F238E27FC236}">
                      <a16:creationId xmlns:a16="http://schemas.microsoft.com/office/drawing/2014/main" id="{9C4029D7-0C3C-D21C-9723-18F5EBBF09A5}"/>
                    </a:ext>
                  </a:extLst>
                </p14:cNvPr>
                <p14:cNvContentPartPr/>
                <p14:nvPr/>
              </p14:nvContentPartPr>
              <p14:xfrm>
                <a:off x="9079708" y="5474979"/>
                <a:ext cx="57600" cy="53280"/>
              </p14:xfrm>
            </p:contentPart>
          </mc:Choice>
          <mc:Fallback xmlns="">
            <p:pic>
              <p:nvPicPr>
                <p:cNvPr id="80" name="Pismo odręczne 79">
                  <a:extLst>
                    <a:ext uri="{FF2B5EF4-FFF2-40B4-BE49-F238E27FC236}">
                      <a16:creationId xmlns:a16="http://schemas.microsoft.com/office/drawing/2014/main" id="{9C4029D7-0C3C-D21C-9723-18F5EBBF09A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071068" y="5466339"/>
                  <a:ext cx="75240" cy="7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upa 86">
            <a:extLst>
              <a:ext uri="{FF2B5EF4-FFF2-40B4-BE49-F238E27FC236}">
                <a16:creationId xmlns:a16="http://schemas.microsoft.com/office/drawing/2014/main" id="{8B5328B8-D36C-C41B-8B15-0373E661BDCA}"/>
              </a:ext>
            </a:extLst>
          </p:cNvPr>
          <p:cNvGrpSpPr/>
          <p:nvPr/>
        </p:nvGrpSpPr>
        <p:grpSpPr>
          <a:xfrm>
            <a:off x="9584788" y="6095259"/>
            <a:ext cx="214200" cy="167400"/>
            <a:chOff x="9584788" y="6095259"/>
            <a:chExt cx="214200" cy="16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2" name="Pismo odręczne 81">
                  <a:extLst>
                    <a:ext uri="{FF2B5EF4-FFF2-40B4-BE49-F238E27FC236}">
                      <a16:creationId xmlns:a16="http://schemas.microsoft.com/office/drawing/2014/main" id="{965DF310-54FD-F5A9-9765-356910EC7C33}"/>
                    </a:ext>
                  </a:extLst>
                </p14:cNvPr>
                <p14:cNvContentPartPr/>
                <p14:nvPr/>
              </p14:nvContentPartPr>
              <p14:xfrm>
                <a:off x="9584788" y="6095259"/>
                <a:ext cx="44280" cy="108360"/>
              </p14:xfrm>
            </p:contentPart>
          </mc:Choice>
          <mc:Fallback xmlns="">
            <p:pic>
              <p:nvPicPr>
                <p:cNvPr id="82" name="Pismo odręczne 81">
                  <a:extLst>
                    <a:ext uri="{FF2B5EF4-FFF2-40B4-BE49-F238E27FC236}">
                      <a16:creationId xmlns:a16="http://schemas.microsoft.com/office/drawing/2014/main" id="{965DF310-54FD-F5A9-9765-356910EC7C3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576148" y="6086619"/>
                  <a:ext cx="6192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3" name="Pismo odręczne 82">
                  <a:extLst>
                    <a:ext uri="{FF2B5EF4-FFF2-40B4-BE49-F238E27FC236}">
                      <a16:creationId xmlns:a16="http://schemas.microsoft.com/office/drawing/2014/main" id="{CEFBFE6F-998E-5ACB-5094-F0605AABAB53}"/>
                    </a:ext>
                  </a:extLst>
                </p14:cNvPr>
                <p14:cNvContentPartPr/>
                <p14:nvPr/>
              </p14:nvContentPartPr>
              <p14:xfrm>
                <a:off x="9621868" y="6152859"/>
                <a:ext cx="18000" cy="80640"/>
              </p14:xfrm>
            </p:contentPart>
          </mc:Choice>
          <mc:Fallback xmlns="">
            <p:pic>
              <p:nvPicPr>
                <p:cNvPr id="83" name="Pismo odręczne 82">
                  <a:extLst>
                    <a:ext uri="{FF2B5EF4-FFF2-40B4-BE49-F238E27FC236}">
                      <a16:creationId xmlns:a16="http://schemas.microsoft.com/office/drawing/2014/main" id="{CEFBFE6F-998E-5ACB-5094-F0605AABAB5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612868" y="6144219"/>
                  <a:ext cx="3564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4" name="Pismo odręczne 83">
                  <a:extLst>
                    <a:ext uri="{FF2B5EF4-FFF2-40B4-BE49-F238E27FC236}">
                      <a16:creationId xmlns:a16="http://schemas.microsoft.com/office/drawing/2014/main" id="{59008994-E9B5-9F1D-74EB-985280978F5D}"/>
                    </a:ext>
                  </a:extLst>
                </p14:cNvPr>
                <p14:cNvContentPartPr/>
                <p14:nvPr/>
              </p14:nvContentPartPr>
              <p14:xfrm>
                <a:off x="9669028" y="6109299"/>
                <a:ext cx="64440" cy="153360"/>
              </p14:xfrm>
            </p:contentPart>
          </mc:Choice>
          <mc:Fallback xmlns="">
            <p:pic>
              <p:nvPicPr>
                <p:cNvPr id="84" name="Pismo odręczne 83">
                  <a:extLst>
                    <a:ext uri="{FF2B5EF4-FFF2-40B4-BE49-F238E27FC236}">
                      <a16:creationId xmlns:a16="http://schemas.microsoft.com/office/drawing/2014/main" id="{59008994-E9B5-9F1D-74EB-985280978F5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660388" y="6100299"/>
                  <a:ext cx="8208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5" name="Pismo odręczne 84">
                  <a:extLst>
                    <a:ext uri="{FF2B5EF4-FFF2-40B4-BE49-F238E27FC236}">
                      <a16:creationId xmlns:a16="http://schemas.microsoft.com/office/drawing/2014/main" id="{B1EA1137-90C6-1784-6802-C127FEB1224B}"/>
                    </a:ext>
                  </a:extLst>
                </p14:cNvPr>
                <p14:cNvContentPartPr/>
                <p14:nvPr/>
              </p14:nvContentPartPr>
              <p14:xfrm>
                <a:off x="9682348" y="6101739"/>
                <a:ext cx="37800" cy="9360"/>
              </p14:xfrm>
            </p:contentPart>
          </mc:Choice>
          <mc:Fallback xmlns="">
            <p:pic>
              <p:nvPicPr>
                <p:cNvPr id="85" name="Pismo odręczne 84">
                  <a:extLst>
                    <a:ext uri="{FF2B5EF4-FFF2-40B4-BE49-F238E27FC236}">
                      <a16:creationId xmlns:a16="http://schemas.microsoft.com/office/drawing/2014/main" id="{B1EA1137-90C6-1784-6802-C127FEB1224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673708" y="6092739"/>
                  <a:ext cx="554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6" name="Pismo odręczne 85">
                  <a:extLst>
                    <a:ext uri="{FF2B5EF4-FFF2-40B4-BE49-F238E27FC236}">
                      <a16:creationId xmlns:a16="http://schemas.microsoft.com/office/drawing/2014/main" id="{84B9B255-AF43-1811-9790-35CA85D7F1D0}"/>
                    </a:ext>
                  </a:extLst>
                </p14:cNvPr>
                <p14:cNvContentPartPr/>
                <p14:nvPr/>
              </p14:nvContentPartPr>
              <p14:xfrm>
                <a:off x="9755788" y="6100299"/>
                <a:ext cx="43200" cy="43560"/>
              </p14:xfrm>
            </p:contentPart>
          </mc:Choice>
          <mc:Fallback xmlns="">
            <p:pic>
              <p:nvPicPr>
                <p:cNvPr id="86" name="Pismo odręczne 85">
                  <a:extLst>
                    <a:ext uri="{FF2B5EF4-FFF2-40B4-BE49-F238E27FC236}">
                      <a16:creationId xmlns:a16="http://schemas.microsoft.com/office/drawing/2014/main" id="{84B9B255-AF43-1811-9790-35CA85D7F1D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746788" y="6091299"/>
                  <a:ext cx="60840" cy="61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1601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6F67426A-9C36-4C9E-B549-AD3B8874F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903" y="2387599"/>
            <a:ext cx="6930108" cy="1439333"/>
          </a:xfrm>
        </p:spPr>
        <p:txBody>
          <a:bodyPr rtlCol="0">
            <a:normAutofit/>
          </a:bodyPr>
          <a:lstStyle/>
          <a:p>
            <a:pPr rtl="0"/>
            <a:r>
              <a:rPr lang="pl-PL" sz="5400" dirty="0">
                <a:solidFill>
                  <a:srgbClr val="FF0000"/>
                </a:solidFill>
              </a:rPr>
              <a:t>Dziękuję za uwagę </a:t>
            </a:r>
            <a:r>
              <a:rPr lang="pl-PL" sz="5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pl-PL" sz="5400" dirty="0">
              <a:solidFill>
                <a:srgbClr val="FF0000"/>
              </a:solidFill>
            </a:endParaRPr>
          </a:p>
        </p:txBody>
      </p:sp>
      <p:pic>
        <p:nvPicPr>
          <p:cNvPr id="18" name="Obraz — symbol zastępczy 17" descr="Zbliżenie na szachownicę">
            <a:extLst>
              <a:ext uri="{FF2B5EF4-FFF2-40B4-BE49-F238E27FC236}">
                <a16:creationId xmlns:a16="http://schemas.microsoft.com/office/drawing/2014/main" id="{5321AB55-5509-4588-ABEC-5DFF2EFF6B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1075" y="0"/>
            <a:ext cx="4860925" cy="6858000"/>
          </a:xfrm>
        </p:spPr>
      </p:pic>
      <p:sp>
        <p:nvSpPr>
          <p:cNvPr id="16" name="Numer slajdu — symbol zastępczy 15">
            <a:extLst>
              <a:ext uri="{FF2B5EF4-FFF2-40B4-BE49-F238E27FC236}">
                <a16:creationId xmlns:a16="http://schemas.microsoft.com/office/drawing/2014/main" id="{64D73EFD-BA26-43EF-A3B9-C2877D8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smtClean="0"/>
              <a:pPr rtl="0"/>
              <a:t>16</a:t>
            </a:fld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B3EBFB3-ED76-3633-6DDC-6619F0A0217F}"/>
              </a:ext>
            </a:extLst>
          </p:cNvPr>
          <p:cNvSpPr txBox="1"/>
          <p:nvPr/>
        </p:nvSpPr>
        <p:spPr>
          <a:xfrm>
            <a:off x="619432" y="4050889"/>
            <a:ext cx="6145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err="1"/>
              <a:t>Thank</a:t>
            </a:r>
            <a:r>
              <a:rPr lang="pl-PL" sz="3200" i="1" dirty="0"/>
              <a:t> </a:t>
            </a:r>
            <a:r>
              <a:rPr lang="pl-PL" sz="3200" i="1" dirty="0" err="1"/>
              <a:t>you</a:t>
            </a:r>
            <a:r>
              <a:rPr lang="pl-PL" sz="3200" i="1" dirty="0"/>
              <a:t> for </a:t>
            </a:r>
            <a:r>
              <a:rPr lang="pl-PL" sz="3200" i="1" dirty="0" err="1"/>
              <a:t>your</a:t>
            </a:r>
            <a:r>
              <a:rPr lang="pl-PL" sz="3200" i="1" dirty="0"/>
              <a:t> </a:t>
            </a:r>
            <a:r>
              <a:rPr lang="pl-PL" sz="3200" i="1" dirty="0" err="1"/>
              <a:t>attention</a:t>
            </a:r>
            <a:r>
              <a:rPr lang="pl-PL" sz="3200" i="1" dirty="0"/>
              <a:t> </a:t>
            </a:r>
            <a:r>
              <a:rPr lang="pl-PL" sz="3200" i="1" dirty="0">
                <a:sym typeface="Wingdings" panose="05000000000000000000" pitchFamily="2" charset="2"/>
              </a:rPr>
              <a:t></a:t>
            </a:r>
            <a:endParaRPr lang="pl-PL" sz="3200" i="1" dirty="0"/>
          </a:p>
        </p:txBody>
      </p:sp>
    </p:spTree>
    <p:extLst>
      <p:ext uri="{BB962C8B-B14F-4D97-AF65-F5344CB8AC3E}">
        <p14:creationId xmlns:p14="http://schemas.microsoft.com/office/powerpoint/2010/main" val="27975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1880831-01ED-E604-906B-36911F62B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A5D71E-5CDF-4C93-8A75-5B916FDC5BEA}" type="slidenum">
              <a:rPr lang="pl-PL" noProof="0" smtClean="0"/>
              <a:pPr rtl="0"/>
              <a:t>2</a:t>
            </a:fld>
            <a:endParaRPr lang="pl-PL" noProof="0"/>
          </a:p>
        </p:txBody>
      </p:sp>
      <p:pic>
        <p:nvPicPr>
          <p:cNvPr id="11" name="Obraz 10" descr="Obraz zawierający tekst, zrzut ekranu, Czcionka, linia&#10;&#10;Opis wygenerowany automatycznie">
            <a:extLst>
              <a:ext uri="{FF2B5EF4-FFF2-40B4-BE49-F238E27FC236}">
                <a16:creationId xmlns:a16="http://schemas.microsoft.com/office/drawing/2014/main" id="{734F2FF8-0A17-651F-F26D-5AEBF4DA9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334296"/>
            <a:ext cx="8878529" cy="5369186"/>
          </a:xfrm>
          <a:prstGeom prst="rect">
            <a:avLst/>
          </a:prstGeom>
        </p:spPr>
      </p:pic>
      <p:pic>
        <p:nvPicPr>
          <p:cNvPr id="2" name="Obraz 1" descr="Obraz zawierający tekst, Czcionka, biały, design&#10;&#10;Opis wygenerowany automatycznie">
            <a:extLst>
              <a:ext uri="{FF2B5EF4-FFF2-40B4-BE49-F238E27FC236}">
                <a16:creationId xmlns:a16="http://schemas.microsoft.com/office/drawing/2014/main" id="{08EDB547-CB7C-2B2C-34EE-ED5E09A7B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872" y="5673984"/>
            <a:ext cx="1958644" cy="56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0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7A0453B-F509-5CCA-975B-CBC2391B5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A5D71E-5CDF-4C93-8A75-5B916FDC5BEA}" type="slidenum">
              <a:rPr lang="pl-PL" noProof="0" smtClean="0"/>
              <a:pPr rtl="0"/>
              <a:t>3</a:t>
            </a:fld>
            <a:endParaRPr lang="pl-PL" noProof="0"/>
          </a:p>
        </p:txBody>
      </p:sp>
      <p:pic>
        <p:nvPicPr>
          <p:cNvPr id="11" name="Obraz 10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ECA10A67-0FD7-AF81-7BBD-2CFB70CF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489"/>
            <a:ext cx="8023123" cy="573485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F9BDB89-2D34-0C51-233F-70A3B2100671}"/>
              </a:ext>
            </a:extLst>
          </p:cNvPr>
          <p:cNvSpPr txBox="1"/>
          <p:nvPr/>
        </p:nvSpPr>
        <p:spPr>
          <a:xfrm>
            <a:off x="1553497" y="196145"/>
            <a:ext cx="293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(</a:t>
            </a:r>
            <a:r>
              <a:rPr lang="pl-PL" i="1" dirty="0" err="1"/>
              <a:t>solution</a:t>
            </a:r>
            <a:r>
              <a:rPr lang="pl-PL" i="1" dirty="0"/>
              <a:t> I)</a:t>
            </a:r>
          </a:p>
        </p:txBody>
      </p:sp>
      <p:pic>
        <p:nvPicPr>
          <p:cNvPr id="3" name="Obraz 2" descr="Obraz zawierający tekst, linia, diagram&#10;&#10;Opis wygenerowany automatycznie">
            <a:extLst>
              <a:ext uri="{FF2B5EF4-FFF2-40B4-BE49-F238E27FC236}">
                <a16:creationId xmlns:a16="http://schemas.microsoft.com/office/drawing/2014/main" id="{DD7EEDA1-0736-95B7-89E7-AAB3CF21A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659" y="400304"/>
            <a:ext cx="2389784" cy="3042313"/>
          </a:xfrm>
          <a:prstGeom prst="rect">
            <a:avLst/>
          </a:prstGeom>
        </p:spPr>
      </p:pic>
      <p:pic>
        <p:nvPicPr>
          <p:cNvPr id="4" name="Obraz 3" descr="Obraz zawierający tekst, linia, diagram&#10;&#10;Opis wygenerowany automatycznie">
            <a:extLst>
              <a:ext uri="{FF2B5EF4-FFF2-40B4-BE49-F238E27FC236}">
                <a16:creationId xmlns:a16="http://schemas.microsoft.com/office/drawing/2014/main" id="{BC69AA7E-C1FA-C20B-5DCE-776C8C37C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330" y="3658864"/>
            <a:ext cx="2297238" cy="29244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3B7F7420-33A0-8C92-D757-E8490F48925D}"/>
                  </a:ext>
                </a:extLst>
              </p14:cNvPr>
              <p14:cNvContentPartPr/>
              <p14:nvPr/>
            </p14:nvContentPartPr>
            <p14:xfrm>
              <a:off x="9614168" y="758547"/>
              <a:ext cx="360" cy="1116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3B7F7420-33A0-8C92-D757-E8490F48925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05168" y="749907"/>
                <a:ext cx="18000" cy="2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upa 43">
            <a:extLst>
              <a:ext uri="{FF2B5EF4-FFF2-40B4-BE49-F238E27FC236}">
                <a16:creationId xmlns:a16="http://schemas.microsoft.com/office/drawing/2014/main" id="{6E459CB0-61EC-5ACE-F3CE-CD89ACD27B23}"/>
              </a:ext>
            </a:extLst>
          </p:cNvPr>
          <p:cNvGrpSpPr/>
          <p:nvPr/>
        </p:nvGrpSpPr>
        <p:grpSpPr>
          <a:xfrm>
            <a:off x="8423257" y="1241667"/>
            <a:ext cx="535320" cy="455040"/>
            <a:chOff x="8423257" y="1241667"/>
            <a:chExt cx="535320" cy="45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Pismo odręczne 36">
                  <a:extLst>
                    <a:ext uri="{FF2B5EF4-FFF2-40B4-BE49-F238E27FC236}">
                      <a16:creationId xmlns:a16="http://schemas.microsoft.com/office/drawing/2014/main" id="{E07D8325-B5A3-77EC-C7C6-7AF3D0737688}"/>
                    </a:ext>
                  </a:extLst>
                </p14:cNvPr>
                <p14:cNvContentPartPr/>
                <p14:nvPr/>
              </p14:nvContentPartPr>
              <p14:xfrm>
                <a:off x="8423257" y="1241667"/>
                <a:ext cx="86760" cy="257400"/>
              </p14:xfrm>
            </p:contentPart>
          </mc:Choice>
          <mc:Fallback xmlns="">
            <p:pic>
              <p:nvPicPr>
                <p:cNvPr id="37" name="Pismo odręczne 36">
                  <a:extLst>
                    <a:ext uri="{FF2B5EF4-FFF2-40B4-BE49-F238E27FC236}">
                      <a16:creationId xmlns:a16="http://schemas.microsoft.com/office/drawing/2014/main" id="{E07D8325-B5A3-77EC-C7C6-7AF3D073768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14617" y="1232667"/>
                  <a:ext cx="10440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8" name="Pismo odręczne 37">
                  <a:extLst>
                    <a:ext uri="{FF2B5EF4-FFF2-40B4-BE49-F238E27FC236}">
                      <a16:creationId xmlns:a16="http://schemas.microsoft.com/office/drawing/2014/main" id="{885B6DAC-3AAD-DA8C-5588-FCAC755DDDB1}"/>
                    </a:ext>
                  </a:extLst>
                </p14:cNvPr>
                <p14:cNvContentPartPr/>
                <p14:nvPr/>
              </p14:nvContentPartPr>
              <p14:xfrm>
                <a:off x="8520817" y="1374507"/>
                <a:ext cx="16200" cy="219240"/>
              </p14:xfrm>
            </p:contentPart>
          </mc:Choice>
          <mc:Fallback xmlns="">
            <p:pic>
              <p:nvPicPr>
                <p:cNvPr id="38" name="Pismo odręczne 37">
                  <a:extLst>
                    <a:ext uri="{FF2B5EF4-FFF2-40B4-BE49-F238E27FC236}">
                      <a16:creationId xmlns:a16="http://schemas.microsoft.com/office/drawing/2014/main" id="{885B6DAC-3AAD-DA8C-5588-FCAC755DDDB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11817" y="1365867"/>
                  <a:ext cx="3384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9" name="Pismo odręczne 38">
                  <a:extLst>
                    <a:ext uri="{FF2B5EF4-FFF2-40B4-BE49-F238E27FC236}">
                      <a16:creationId xmlns:a16="http://schemas.microsoft.com/office/drawing/2014/main" id="{906F3665-2344-21B1-D7D4-D79FC7C94D84}"/>
                    </a:ext>
                  </a:extLst>
                </p14:cNvPr>
                <p14:cNvContentPartPr/>
                <p14:nvPr/>
              </p14:nvContentPartPr>
              <p14:xfrm>
                <a:off x="8635657" y="1253187"/>
                <a:ext cx="89640" cy="201240"/>
              </p14:xfrm>
            </p:contentPart>
          </mc:Choice>
          <mc:Fallback xmlns="">
            <p:pic>
              <p:nvPicPr>
                <p:cNvPr id="39" name="Pismo odręczne 38">
                  <a:extLst>
                    <a:ext uri="{FF2B5EF4-FFF2-40B4-BE49-F238E27FC236}">
                      <a16:creationId xmlns:a16="http://schemas.microsoft.com/office/drawing/2014/main" id="{906F3665-2344-21B1-D7D4-D79FC7C94D8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627017" y="1244547"/>
                  <a:ext cx="10728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0" name="Pismo odręczne 39">
                  <a:extLst>
                    <a:ext uri="{FF2B5EF4-FFF2-40B4-BE49-F238E27FC236}">
                      <a16:creationId xmlns:a16="http://schemas.microsoft.com/office/drawing/2014/main" id="{AD925D26-45BE-6159-15E4-6C94881E7FAD}"/>
                    </a:ext>
                  </a:extLst>
                </p14:cNvPr>
                <p14:cNvContentPartPr/>
                <p14:nvPr/>
              </p14:nvContentPartPr>
              <p14:xfrm>
                <a:off x="8631697" y="1377747"/>
                <a:ext cx="77040" cy="62640"/>
              </p14:xfrm>
            </p:contentPart>
          </mc:Choice>
          <mc:Fallback xmlns="">
            <p:pic>
              <p:nvPicPr>
                <p:cNvPr id="40" name="Pismo odręczne 39">
                  <a:extLst>
                    <a:ext uri="{FF2B5EF4-FFF2-40B4-BE49-F238E27FC236}">
                      <a16:creationId xmlns:a16="http://schemas.microsoft.com/office/drawing/2014/main" id="{AD925D26-45BE-6159-15E4-6C94881E7FA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622697" y="1369107"/>
                  <a:ext cx="946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1" name="Pismo odręczne 40">
                  <a:extLst>
                    <a:ext uri="{FF2B5EF4-FFF2-40B4-BE49-F238E27FC236}">
                      <a16:creationId xmlns:a16="http://schemas.microsoft.com/office/drawing/2014/main" id="{931552FA-9750-9C12-931D-8CF2289A38C9}"/>
                    </a:ext>
                  </a:extLst>
                </p14:cNvPr>
                <p14:cNvContentPartPr/>
                <p14:nvPr/>
              </p14:nvContentPartPr>
              <p14:xfrm>
                <a:off x="8754097" y="1325547"/>
                <a:ext cx="137520" cy="173520"/>
              </p14:xfrm>
            </p:contentPart>
          </mc:Choice>
          <mc:Fallback xmlns="">
            <p:pic>
              <p:nvPicPr>
                <p:cNvPr id="41" name="Pismo odręczne 40">
                  <a:extLst>
                    <a:ext uri="{FF2B5EF4-FFF2-40B4-BE49-F238E27FC236}">
                      <a16:creationId xmlns:a16="http://schemas.microsoft.com/office/drawing/2014/main" id="{931552FA-9750-9C12-931D-8CF2289A38C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745097" y="1316547"/>
                  <a:ext cx="15516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2" name="Pismo odręczne 41">
                  <a:extLst>
                    <a:ext uri="{FF2B5EF4-FFF2-40B4-BE49-F238E27FC236}">
                      <a16:creationId xmlns:a16="http://schemas.microsoft.com/office/drawing/2014/main" id="{AC6E0F1F-BA49-4F15-0AC5-DFF5CC91209E}"/>
                    </a:ext>
                  </a:extLst>
                </p14:cNvPr>
                <p14:cNvContentPartPr/>
                <p14:nvPr/>
              </p14:nvContentPartPr>
              <p14:xfrm>
                <a:off x="8653297" y="1518507"/>
                <a:ext cx="305280" cy="8640"/>
              </p14:xfrm>
            </p:contentPart>
          </mc:Choice>
          <mc:Fallback xmlns="">
            <p:pic>
              <p:nvPicPr>
                <p:cNvPr id="42" name="Pismo odręczne 41">
                  <a:extLst>
                    <a:ext uri="{FF2B5EF4-FFF2-40B4-BE49-F238E27FC236}">
                      <a16:creationId xmlns:a16="http://schemas.microsoft.com/office/drawing/2014/main" id="{AC6E0F1F-BA49-4F15-0AC5-DFF5CC91209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644297" y="1509507"/>
                  <a:ext cx="3229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3" name="Pismo odręczne 42">
                  <a:extLst>
                    <a:ext uri="{FF2B5EF4-FFF2-40B4-BE49-F238E27FC236}">
                      <a16:creationId xmlns:a16="http://schemas.microsoft.com/office/drawing/2014/main" id="{18ADAE78-D0C8-5AFE-E788-60D195A2E4E2}"/>
                    </a:ext>
                  </a:extLst>
                </p14:cNvPr>
                <p14:cNvContentPartPr/>
                <p14:nvPr/>
              </p14:nvContentPartPr>
              <p14:xfrm>
                <a:off x="8773177" y="1560267"/>
                <a:ext cx="116640" cy="136440"/>
              </p14:xfrm>
            </p:contentPart>
          </mc:Choice>
          <mc:Fallback xmlns="">
            <p:pic>
              <p:nvPicPr>
                <p:cNvPr id="43" name="Pismo odręczne 42">
                  <a:extLst>
                    <a:ext uri="{FF2B5EF4-FFF2-40B4-BE49-F238E27FC236}">
                      <a16:creationId xmlns:a16="http://schemas.microsoft.com/office/drawing/2014/main" id="{18ADAE78-D0C8-5AFE-E788-60D195A2E4E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764537" y="1551627"/>
                  <a:ext cx="134280" cy="15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Pismo odręczne 44">
                <a:extLst>
                  <a:ext uri="{FF2B5EF4-FFF2-40B4-BE49-F238E27FC236}">
                    <a16:creationId xmlns:a16="http://schemas.microsoft.com/office/drawing/2014/main" id="{2C1CFA5E-341B-BA6E-95E4-FE49486D93DC}"/>
                  </a:ext>
                </a:extLst>
              </p14:cNvPr>
              <p14:cNvContentPartPr/>
              <p14:nvPr/>
            </p14:nvContentPartPr>
            <p14:xfrm>
              <a:off x="9588937" y="732987"/>
              <a:ext cx="122400" cy="264240"/>
            </p14:xfrm>
          </p:contentPart>
        </mc:Choice>
        <mc:Fallback xmlns="">
          <p:pic>
            <p:nvPicPr>
              <p:cNvPr id="45" name="Pismo odręczne 44">
                <a:extLst>
                  <a:ext uri="{FF2B5EF4-FFF2-40B4-BE49-F238E27FC236}">
                    <a16:creationId xmlns:a16="http://schemas.microsoft.com/office/drawing/2014/main" id="{2C1CFA5E-341B-BA6E-95E4-FE49486D93D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580297" y="724347"/>
                <a:ext cx="140040" cy="28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upa 50">
            <a:extLst>
              <a:ext uri="{FF2B5EF4-FFF2-40B4-BE49-F238E27FC236}">
                <a16:creationId xmlns:a16="http://schemas.microsoft.com/office/drawing/2014/main" id="{5AC4E194-C4B0-628D-8B4D-24D008D8C033}"/>
              </a:ext>
            </a:extLst>
          </p:cNvPr>
          <p:cNvGrpSpPr/>
          <p:nvPr/>
        </p:nvGrpSpPr>
        <p:grpSpPr>
          <a:xfrm>
            <a:off x="9792080" y="710720"/>
            <a:ext cx="261000" cy="347400"/>
            <a:chOff x="9792080" y="710720"/>
            <a:chExt cx="261000" cy="34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6" name="Pismo odręczne 45">
                  <a:extLst>
                    <a:ext uri="{FF2B5EF4-FFF2-40B4-BE49-F238E27FC236}">
                      <a16:creationId xmlns:a16="http://schemas.microsoft.com/office/drawing/2014/main" id="{8673BB81-8D98-3B7E-76C3-3221E80D253B}"/>
                    </a:ext>
                  </a:extLst>
                </p14:cNvPr>
                <p14:cNvContentPartPr/>
                <p14:nvPr/>
              </p14:nvContentPartPr>
              <p14:xfrm>
                <a:off x="9792080" y="710720"/>
                <a:ext cx="51480" cy="151560"/>
              </p14:xfrm>
            </p:contentPart>
          </mc:Choice>
          <mc:Fallback xmlns="">
            <p:pic>
              <p:nvPicPr>
                <p:cNvPr id="46" name="Pismo odręczne 45">
                  <a:extLst>
                    <a:ext uri="{FF2B5EF4-FFF2-40B4-BE49-F238E27FC236}">
                      <a16:creationId xmlns:a16="http://schemas.microsoft.com/office/drawing/2014/main" id="{8673BB81-8D98-3B7E-76C3-3221E80D253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783080" y="701720"/>
                  <a:ext cx="691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7" name="Pismo odręczne 46">
                  <a:extLst>
                    <a:ext uri="{FF2B5EF4-FFF2-40B4-BE49-F238E27FC236}">
                      <a16:creationId xmlns:a16="http://schemas.microsoft.com/office/drawing/2014/main" id="{C1E0E2A1-8BFE-82FB-ADED-BDBC58A49DBA}"/>
                    </a:ext>
                  </a:extLst>
                </p14:cNvPr>
                <p14:cNvContentPartPr/>
                <p14:nvPr/>
              </p14:nvContentPartPr>
              <p14:xfrm>
                <a:off x="9810440" y="787040"/>
                <a:ext cx="56520" cy="67320"/>
              </p14:xfrm>
            </p:contentPart>
          </mc:Choice>
          <mc:Fallback xmlns="">
            <p:pic>
              <p:nvPicPr>
                <p:cNvPr id="47" name="Pismo odręczne 46">
                  <a:extLst>
                    <a:ext uri="{FF2B5EF4-FFF2-40B4-BE49-F238E27FC236}">
                      <a16:creationId xmlns:a16="http://schemas.microsoft.com/office/drawing/2014/main" id="{C1E0E2A1-8BFE-82FB-ADED-BDBC58A49DB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801800" y="778040"/>
                  <a:ext cx="7416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8" name="Pismo odręczne 47">
                  <a:extLst>
                    <a:ext uri="{FF2B5EF4-FFF2-40B4-BE49-F238E27FC236}">
                      <a16:creationId xmlns:a16="http://schemas.microsoft.com/office/drawing/2014/main" id="{E89DA8E3-F6E3-7561-D9EE-6E720D4A511D}"/>
                    </a:ext>
                  </a:extLst>
                </p14:cNvPr>
                <p14:cNvContentPartPr/>
                <p14:nvPr/>
              </p14:nvContentPartPr>
              <p14:xfrm>
                <a:off x="9882080" y="763640"/>
                <a:ext cx="78120" cy="102600"/>
              </p14:xfrm>
            </p:contentPart>
          </mc:Choice>
          <mc:Fallback xmlns="">
            <p:pic>
              <p:nvPicPr>
                <p:cNvPr id="48" name="Pismo odręczne 47">
                  <a:extLst>
                    <a:ext uri="{FF2B5EF4-FFF2-40B4-BE49-F238E27FC236}">
                      <a16:creationId xmlns:a16="http://schemas.microsoft.com/office/drawing/2014/main" id="{E89DA8E3-F6E3-7561-D9EE-6E720D4A511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873440" y="754640"/>
                  <a:ext cx="9576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9" name="Pismo odręczne 48">
                  <a:extLst>
                    <a:ext uri="{FF2B5EF4-FFF2-40B4-BE49-F238E27FC236}">
                      <a16:creationId xmlns:a16="http://schemas.microsoft.com/office/drawing/2014/main" id="{3324299E-6B04-8F4F-BD60-53A450E5853A}"/>
                    </a:ext>
                  </a:extLst>
                </p14:cNvPr>
                <p14:cNvContentPartPr/>
                <p14:nvPr/>
              </p14:nvContentPartPr>
              <p14:xfrm>
                <a:off x="9806840" y="882440"/>
                <a:ext cx="246240" cy="73440"/>
              </p14:xfrm>
            </p:contentPart>
          </mc:Choice>
          <mc:Fallback xmlns="">
            <p:pic>
              <p:nvPicPr>
                <p:cNvPr id="49" name="Pismo odręczne 48">
                  <a:extLst>
                    <a:ext uri="{FF2B5EF4-FFF2-40B4-BE49-F238E27FC236}">
                      <a16:creationId xmlns:a16="http://schemas.microsoft.com/office/drawing/2014/main" id="{3324299E-6B04-8F4F-BD60-53A450E5853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797840" y="873800"/>
                  <a:ext cx="2638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0" name="Pismo odręczne 49">
                  <a:extLst>
                    <a:ext uri="{FF2B5EF4-FFF2-40B4-BE49-F238E27FC236}">
                      <a16:creationId xmlns:a16="http://schemas.microsoft.com/office/drawing/2014/main" id="{D1EB4236-55D2-31D0-4AF9-99CE32C22E51}"/>
                    </a:ext>
                  </a:extLst>
                </p14:cNvPr>
                <p14:cNvContentPartPr/>
                <p14:nvPr/>
              </p14:nvContentPartPr>
              <p14:xfrm>
                <a:off x="9956240" y="940400"/>
                <a:ext cx="66600" cy="117720"/>
              </p14:xfrm>
            </p:contentPart>
          </mc:Choice>
          <mc:Fallback xmlns="">
            <p:pic>
              <p:nvPicPr>
                <p:cNvPr id="50" name="Pismo odręczne 49">
                  <a:extLst>
                    <a:ext uri="{FF2B5EF4-FFF2-40B4-BE49-F238E27FC236}">
                      <a16:creationId xmlns:a16="http://schemas.microsoft.com/office/drawing/2014/main" id="{D1EB4236-55D2-31D0-4AF9-99CE32C22E5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947240" y="931760"/>
                  <a:ext cx="84240" cy="13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upa 61">
            <a:extLst>
              <a:ext uri="{FF2B5EF4-FFF2-40B4-BE49-F238E27FC236}">
                <a16:creationId xmlns:a16="http://schemas.microsoft.com/office/drawing/2014/main" id="{F5266A68-EF9C-5351-48FC-1021A42002EE}"/>
              </a:ext>
            </a:extLst>
          </p:cNvPr>
          <p:cNvGrpSpPr/>
          <p:nvPr/>
        </p:nvGrpSpPr>
        <p:grpSpPr>
          <a:xfrm>
            <a:off x="9005480" y="4147640"/>
            <a:ext cx="164520" cy="265320"/>
            <a:chOff x="9005480" y="4147640"/>
            <a:chExt cx="164520" cy="26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9" name="Pismo odręczne 58">
                  <a:extLst>
                    <a:ext uri="{FF2B5EF4-FFF2-40B4-BE49-F238E27FC236}">
                      <a16:creationId xmlns:a16="http://schemas.microsoft.com/office/drawing/2014/main" id="{C663F6EF-2F50-3595-95A3-77204D38FF7C}"/>
                    </a:ext>
                  </a:extLst>
                </p14:cNvPr>
                <p14:cNvContentPartPr/>
                <p14:nvPr/>
              </p14:nvContentPartPr>
              <p14:xfrm>
                <a:off x="9005480" y="4249160"/>
                <a:ext cx="70200" cy="113400"/>
              </p14:xfrm>
            </p:contentPart>
          </mc:Choice>
          <mc:Fallback xmlns="">
            <p:pic>
              <p:nvPicPr>
                <p:cNvPr id="59" name="Pismo odręczne 58">
                  <a:extLst>
                    <a:ext uri="{FF2B5EF4-FFF2-40B4-BE49-F238E27FC236}">
                      <a16:creationId xmlns:a16="http://schemas.microsoft.com/office/drawing/2014/main" id="{C663F6EF-2F50-3595-95A3-77204D38FF7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996480" y="4240520"/>
                  <a:ext cx="878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0" name="Pismo odręczne 59">
                  <a:extLst>
                    <a:ext uri="{FF2B5EF4-FFF2-40B4-BE49-F238E27FC236}">
                      <a16:creationId xmlns:a16="http://schemas.microsoft.com/office/drawing/2014/main" id="{EF3FDE44-69AC-C06C-04CD-A74D4F790FC8}"/>
                    </a:ext>
                  </a:extLst>
                </p14:cNvPr>
                <p14:cNvContentPartPr/>
                <p14:nvPr/>
              </p14:nvContentPartPr>
              <p14:xfrm>
                <a:off x="9065600" y="4147640"/>
                <a:ext cx="39600" cy="212040"/>
              </p14:xfrm>
            </p:contentPart>
          </mc:Choice>
          <mc:Fallback xmlns="">
            <p:pic>
              <p:nvPicPr>
                <p:cNvPr id="60" name="Pismo odręczne 59">
                  <a:extLst>
                    <a:ext uri="{FF2B5EF4-FFF2-40B4-BE49-F238E27FC236}">
                      <a16:creationId xmlns:a16="http://schemas.microsoft.com/office/drawing/2014/main" id="{EF3FDE44-69AC-C06C-04CD-A74D4F790FC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056600" y="4138640"/>
                  <a:ext cx="5724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1" name="Pismo odręczne 60">
                  <a:extLst>
                    <a:ext uri="{FF2B5EF4-FFF2-40B4-BE49-F238E27FC236}">
                      <a16:creationId xmlns:a16="http://schemas.microsoft.com/office/drawing/2014/main" id="{07FB8CAB-A456-8472-E63D-05106903BF37}"/>
                    </a:ext>
                  </a:extLst>
                </p14:cNvPr>
                <p14:cNvContentPartPr/>
                <p14:nvPr/>
              </p14:nvContentPartPr>
              <p14:xfrm>
                <a:off x="9117080" y="4283360"/>
                <a:ext cx="52920" cy="129600"/>
              </p14:xfrm>
            </p:contentPart>
          </mc:Choice>
          <mc:Fallback xmlns="">
            <p:pic>
              <p:nvPicPr>
                <p:cNvPr id="61" name="Pismo odręczne 60">
                  <a:extLst>
                    <a:ext uri="{FF2B5EF4-FFF2-40B4-BE49-F238E27FC236}">
                      <a16:creationId xmlns:a16="http://schemas.microsoft.com/office/drawing/2014/main" id="{07FB8CAB-A456-8472-E63D-05106903BF3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108440" y="4274360"/>
                  <a:ext cx="70560" cy="14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FF1AB10F-23D3-2987-F29D-F6234DAB44F8}"/>
              </a:ext>
            </a:extLst>
          </p:cNvPr>
          <p:cNvGrpSpPr/>
          <p:nvPr/>
        </p:nvGrpSpPr>
        <p:grpSpPr>
          <a:xfrm>
            <a:off x="9739880" y="3557600"/>
            <a:ext cx="178200" cy="190440"/>
            <a:chOff x="9739880" y="3557600"/>
            <a:chExt cx="178200" cy="19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8" name="Pismo odręczne 67">
                  <a:extLst>
                    <a:ext uri="{FF2B5EF4-FFF2-40B4-BE49-F238E27FC236}">
                      <a16:creationId xmlns:a16="http://schemas.microsoft.com/office/drawing/2014/main" id="{98E54BC3-4C55-346F-1BAE-2DE81E783E5E}"/>
                    </a:ext>
                  </a:extLst>
                </p14:cNvPr>
                <p14:cNvContentPartPr/>
                <p14:nvPr/>
              </p14:nvContentPartPr>
              <p14:xfrm>
                <a:off x="9739880" y="3646520"/>
                <a:ext cx="69120" cy="74880"/>
              </p14:xfrm>
            </p:contentPart>
          </mc:Choice>
          <mc:Fallback xmlns="">
            <p:pic>
              <p:nvPicPr>
                <p:cNvPr id="68" name="Pismo odręczne 67">
                  <a:extLst>
                    <a:ext uri="{FF2B5EF4-FFF2-40B4-BE49-F238E27FC236}">
                      <a16:creationId xmlns:a16="http://schemas.microsoft.com/office/drawing/2014/main" id="{98E54BC3-4C55-346F-1BAE-2DE81E783E5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730880" y="3637880"/>
                  <a:ext cx="8676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9" name="Pismo odręczne 68">
                  <a:extLst>
                    <a:ext uri="{FF2B5EF4-FFF2-40B4-BE49-F238E27FC236}">
                      <a16:creationId xmlns:a16="http://schemas.microsoft.com/office/drawing/2014/main" id="{E8B56E5A-34BA-7AC6-33A4-E402DA9E5CF3}"/>
                    </a:ext>
                  </a:extLst>
                </p14:cNvPr>
                <p14:cNvContentPartPr/>
                <p14:nvPr/>
              </p14:nvContentPartPr>
              <p14:xfrm>
                <a:off x="9817280" y="3557600"/>
                <a:ext cx="3600" cy="168480"/>
              </p14:xfrm>
            </p:contentPart>
          </mc:Choice>
          <mc:Fallback xmlns="">
            <p:pic>
              <p:nvPicPr>
                <p:cNvPr id="69" name="Pismo odręczne 68">
                  <a:extLst>
                    <a:ext uri="{FF2B5EF4-FFF2-40B4-BE49-F238E27FC236}">
                      <a16:creationId xmlns:a16="http://schemas.microsoft.com/office/drawing/2014/main" id="{E8B56E5A-34BA-7AC6-33A4-E402DA9E5CF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808640" y="3548600"/>
                  <a:ext cx="212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70" name="Pismo odręczne 69">
                  <a:extLst>
                    <a:ext uri="{FF2B5EF4-FFF2-40B4-BE49-F238E27FC236}">
                      <a16:creationId xmlns:a16="http://schemas.microsoft.com/office/drawing/2014/main" id="{FED91195-74C9-630E-F4F6-B30D0A86AC69}"/>
                    </a:ext>
                  </a:extLst>
                </p14:cNvPr>
                <p14:cNvContentPartPr/>
                <p14:nvPr/>
              </p14:nvContentPartPr>
              <p14:xfrm>
                <a:off x="9854360" y="3664160"/>
                <a:ext cx="63720" cy="83880"/>
              </p14:xfrm>
            </p:contentPart>
          </mc:Choice>
          <mc:Fallback xmlns="">
            <p:pic>
              <p:nvPicPr>
                <p:cNvPr id="70" name="Pismo odręczne 69">
                  <a:extLst>
                    <a:ext uri="{FF2B5EF4-FFF2-40B4-BE49-F238E27FC236}">
                      <a16:creationId xmlns:a16="http://schemas.microsoft.com/office/drawing/2014/main" id="{FED91195-74C9-630E-F4F6-B30D0A86AC6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845720" y="3655160"/>
                  <a:ext cx="81360" cy="10152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74" name="Łącznik prosty 73">
            <a:extLst>
              <a:ext uri="{FF2B5EF4-FFF2-40B4-BE49-F238E27FC236}">
                <a16:creationId xmlns:a16="http://schemas.microsoft.com/office/drawing/2014/main" id="{2CCF3BD4-3623-450C-0C3C-1AC4442B7E3F}"/>
              </a:ext>
            </a:extLst>
          </p:cNvPr>
          <p:cNvCxnSpPr>
            <a:cxnSpLocks/>
          </p:cNvCxnSpPr>
          <p:nvPr/>
        </p:nvCxnSpPr>
        <p:spPr>
          <a:xfrm flipH="1">
            <a:off x="9508067" y="3924800"/>
            <a:ext cx="795866" cy="918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9" name="Grupa 108">
            <a:extLst>
              <a:ext uri="{FF2B5EF4-FFF2-40B4-BE49-F238E27FC236}">
                <a16:creationId xmlns:a16="http://schemas.microsoft.com/office/drawing/2014/main" id="{089A2C7F-0D61-526A-D7B7-47D4FE84ED51}"/>
              </a:ext>
            </a:extLst>
          </p:cNvPr>
          <p:cNvGrpSpPr/>
          <p:nvPr/>
        </p:nvGrpSpPr>
        <p:grpSpPr>
          <a:xfrm>
            <a:off x="9871920" y="4388173"/>
            <a:ext cx="1263879" cy="272659"/>
            <a:chOff x="9871920" y="4388173"/>
            <a:chExt cx="1263879" cy="27265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77" name="Pismo odręczne 76">
                  <a:extLst>
                    <a:ext uri="{FF2B5EF4-FFF2-40B4-BE49-F238E27FC236}">
                      <a16:creationId xmlns:a16="http://schemas.microsoft.com/office/drawing/2014/main" id="{3B22E3D2-A5EF-5DF0-058F-598F7621CD32}"/>
                    </a:ext>
                  </a:extLst>
                </p14:cNvPr>
                <p14:cNvContentPartPr/>
                <p14:nvPr/>
              </p14:nvContentPartPr>
              <p14:xfrm>
                <a:off x="9871920" y="4536133"/>
                <a:ext cx="71640" cy="85680"/>
              </p14:xfrm>
            </p:contentPart>
          </mc:Choice>
          <mc:Fallback xmlns="">
            <p:pic>
              <p:nvPicPr>
                <p:cNvPr id="77" name="Pismo odręczne 76">
                  <a:extLst>
                    <a:ext uri="{FF2B5EF4-FFF2-40B4-BE49-F238E27FC236}">
                      <a16:creationId xmlns:a16="http://schemas.microsoft.com/office/drawing/2014/main" id="{3B22E3D2-A5EF-5DF0-058F-598F7621CD3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863280" y="4527493"/>
                  <a:ext cx="8928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78" name="Pismo odręczne 77">
                  <a:extLst>
                    <a:ext uri="{FF2B5EF4-FFF2-40B4-BE49-F238E27FC236}">
                      <a16:creationId xmlns:a16="http://schemas.microsoft.com/office/drawing/2014/main" id="{88E10BB8-82E6-2E8B-56E0-DE6595AC04F5}"/>
                    </a:ext>
                  </a:extLst>
                </p14:cNvPr>
                <p14:cNvContentPartPr/>
                <p14:nvPr/>
              </p14:nvContentPartPr>
              <p14:xfrm>
                <a:off x="9947160" y="4464493"/>
                <a:ext cx="12960" cy="127440"/>
              </p14:xfrm>
            </p:contentPart>
          </mc:Choice>
          <mc:Fallback xmlns="">
            <p:pic>
              <p:nvPicPr>
                <p:cNvPr id="78" name="Pismo odręczne 77">
                  <a:extLst>
                    <a:ext uri="{FF2B5EF4-FFF2-40B4-BE49-F238E27FC236}">
                      <a16:creationId xmlns:a16="http://schemas.microsoft.com/office/drawing/2014/main" id="{88E10BB8-82E6-2E8B-56E0-DE6595AC04F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938520" y="4455853"/>
                  <a:ext cx="306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80" name="Pismo odręczne 79">
                  <a:extLst>
                    <a:ext uri="{FF2B5EF4-FFF2-40B4-BE49-F238E27FC236}">
                      <a16:creationId xmlns:a16="http://schemas.microsoft.com/office/drawing/2014/main" id="{242E5683-CF1D-B8C0-74EC-A15A550489FF}"/>
                    </a:ext>
                  </a:extLst>
                </p14:cNvPr>
                <p14:cNvContentPartPr/>
                <p14:nvPr/>
              </p14:nvContentPartPr>
              <p14:xfrm>
                <a:off x="9995760" y="4388173"/>
                <a:ext cx="47520" cy="89280"/>
              </p14:xfrm>
            </p:contentPart>
          </mc:Choice>
          <mc:Fallback xmlns="">
            <p:pic>
              <p:nvPicPr>
                <p:cNvPr id="80" name="Pismo odręczne 79">
                  <a:extLst>
                    <a:ext uri="{FF2B5EF4-FFF2-40B4-BE49-F238E27FC236}">
                      <a16:creationId xmlns:a16="http://schemas.microsoft.com/office/drawing/2014/main" id="{242E5683-CF1D-B8C0-74EC-A15A550489F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986760" y="4379173"/>
                  <a:ext cx="651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81" name="Pismo odręczne 80">
                  <a:extLst>
                    <a:ext uri="{FF2B5EF4-FFF2-40B4-BE49-F238E27FC236}">
                      <a16:creationId xmlns:a16="http://schemas.microsoft.com/office/drawing/2014/main" id="{9E4D5802-618E-F83D-C347-368082804B51}"/>
                    </a:ext>
                  </a:extLst>
                </p14:cNvPr>
                <p14:cNvContentPartPr/>
                <p14:nvPr/>
              </p14:nvContentPartPr>
              <p14:xfrm>
                <a:off x="10077120" y="4427773"/>
                <a:ext cx="27360" cy="177480"/>
              </p14:xfrm>
            </p:contentPart>
          </mc:Choice>
          <mc:Fallback xmlns="">
            <p:pic>
              <p:nvPicPr>
                <p:cNvPr id="81" name="Pismo odręczne 80">
                  <a:extLst>
                    <a:ext uri="{FF2B5EF4-FFF2-40B4-BE49-F238E27FC236}">
                      <a16:creationId xmlns:a16="http://schemas.microsoft.com/office/drawing/2014/main" id="{9E4D5802-618E-F83D-C347-368082804B5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068480" y="4419133"/>
                  <a:ext cx="450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82" name="Pismo odręczne 81">
                  <a:extLst>
                    <a:ext uri="{FF2B5EF4-FFF2-40B4-BE49-F238E27FC236}">
                      <a16:creationId xmlns:a16="http://schemas.microsoft.com/office/drawing/2014/main" id="{1BE04B61-CACE-28A8-4496-99A6E57F3C8B}"/>
                    </a:ext>
                  </a:extLst>
                </p14:cNvPr>
                <p14:cNvContentPartPr/>
                <p14:nvPr/>
              </p14:nvContentPartPr>
              <p14:xfrm>
                <a:off x="10152720" y="4430293"/>
                <a:ext cx="24480" cy="158760"/>
              </p14:xfrm>
            </p:contentPart>
          </mc:Choice>
          <mc:Fallback xmlns="">
            <p:pic>
              <p:nvPicPr>
                <p:cNvPr id="82" name="Pismo odręczne 81">
                  <a:extLst>
                    <a:ext uri="{FF2B5EF4-FFF2-40B4-BE49-F238E27FC236}">
                      <a16:creationId xmlns:a16="http://schemas.microsoft.com/office/drawing/2014/main" id="{1BE04B61-CACE-28A8-4496-99A6E57F3C8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143720" y="4421653"/>
                  <a:ext cx="421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83" name="Pismo odręczne 82">
                  <a:extLst>
                    <a:ext uri="{FF2B5EF4-FFF2-40B4-BE49-F238E27FC236}">
                      <a16:creationId xmlns:a16="http://schemas.microsoft.com/office/drawing/2014/main" id="{0E05A1E2-381B-133D-0A79-CC6BAF575AD7}"/>
                    </a:ext>
                  </a:extLst>
                </p14:cNvPr>
                <p14:cNvContentPartPr/>
                <p14:nvPr/>
              </p14:nvContentPartPr>
              <p14:xfrm>
                <a:off x="10135800" y="4515253"/>
                <a:ext cx="39960" cy="5760"/>
              </p14:xfrm>
            </p:contentPart>
          </mc:Choice>
          <mc:Fallback xmlns="">
            <p:pic>
              <p:nvPicPr>
                <p:cNvPr id="83" name="Pismo odręczne 82">
                  <a:extLst>
                    <a:ext uri="{FF2B5EF4-FFF2-40B4-BE49-F238E27FC236}">
                      <a16:creationId xmlns:a16="http://schemas.microsoft.com/office/drawing/2014/main" id="{0E05A1E2-381B-133D-0A79-CC6BAF575AD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127160" y="4506253"/>
                  <a:ext cx="576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4" name="Pismo odręczne 83">
                  <a:extLst>
                    <a:ext uri="{FF2B5EF4-FFF2-40B4-BE49-F238E27FC236}">
                      <a16:creationId xmlns:a16="http://schemas.microsoft.com/office/drawing/2014/main" id="{6CFB386F-3172-6726-E918-2D2D4604D903}"/>
                    </a:ext>
                  </a:extLst>
                </p14:cNvPr>
                <p14:cNvContentPartPr/>
                <p14:nvPr/>
              </p14:nvContentPartPr>
              <p14:xfrm>
                <a:off x="10200240" y="4413733"/>
                <a:ext cx="30960" cy="189360"/>
              </p14:xfrm>
            </p:contentPart>
          </mc:Choice>
          <mc:Fallback xmlns="">
            <p:pic>
              <p:nvPicPr>
                <p:cNvPr id="84" name="Pismo odręczne 83">
                  <a:extLst>
                    <a:ext uri="{FF2B5EF4-FFF2-40B4-BE49-F238E27FC236}">
                      <a16:creationId xmlns:a16="http://schemas.microsoft.com/office/drawing/2014/main" id="{6CFB386F-3172-6726-E918-2D2D4604D90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191600" y="4404733"/>
                  <a:ext cx="4860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85" name="Pismo odręczne 84">
                  <a:extLst>
                    <a:ext uri="{FF2B5EF4-FFF2-40B4-BE49-F238E27FC236}">
                      <a16:creationId xmlns:a16="http://schemas.microsoft.com/office/drawing/2014/main" id="{D1DFA44A-9E5D-51A6-3224-FBEA2203DBE4}"/>
                    </a:ext>
                  </a:extLst>
                </p14:cNvPr>
                <p14:cNvContentPartPr/>
                <p14:nvPr/>
              </p14:nvContentPartPr>
              <p14:xfrm>
                <a:off x="10279080" y="4508773"/>
                <a:ext cx="58320" cy="1800"/>
              </p14:xfrm>
            </p:contentPart>
          </mc:Choice>
          <mc:Fallback xmlns="">
            <p:pic>
              <p:nvPicPr>
                <p:cNvPr id="85" name="Pismo odręczne 84">
                  <a:extLst>
                    <a:ext uri="{FF2B5EF4-FFF2-40B4-BE49-F238E27FC236}">
                      <a16:creationId xmlns:a16="http://schemas.microsoft.com/office/drawing/2014/main" id="{D1DFA44A-9E5D-51A6-3224-FBEA2203DBE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270440" y="4500133"/>
                  <a:ext cx="7596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6" name="Pismo odręczne 85">
                  <a:extLst>
                    <a:ext uri="{FF2B5EF4-FFF2-40B4-BE49-F238E27FC236}">
                      <a16:creationId xmlns:a16="http://schemas.microsoft.com/office/drawing/2014/main" id="{9F2EDF94-29FA-0B7E-C8BE-CFED5F65905F}"/>
                    </a:ext>
                  </a:extLst>
                </p14:cNvPr>
                <p14:cNvContentPartPr/>
                <p14:nvPr/>
              </p14:nvContentPartPr>
              <p14:xfrm>
                <a:off x="10289880" y="4551253"/>
                <a:ext cx="52920" cy="2520"/>
              </p14:xfrm>
            </p:contentPart>
          </mc:Choice>
          <mc:Fallback xmlns="">
            <p:pic>
              <p:nvPicPr>
                <p:cNvPr id="86" name="Pismo odręczne 85">
                  <a:extLst>
                    <a:ext uri="{FF2B5EF4-FFF2-40B4-BE49-F238E27FC236}">
                      <a16:creationId xmlns:a16="http://schemas.microsoft.com/office/drawing/2014/main" id="{9F2EDF94-29FA-0B7E-C8BE-CFED5F65905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281240" y="4542613"/>
                  <a:ext cx="705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8" name="Pismo odręczne 87">
                  <a:extLst>
                    <a:ext uri="{FF2B5EF4-FFF2-40B4-BE49-F238E27FC236}">
                      <a16:creationId xmlns:a16="http://schemas.microsoft.com/office/drawing/2014/main" id="{33C8E055-1EC0-D894-E538-C34868356609}"/>
                    </a:ext>
                  </a:extLst>
                </p14:cNvPr>
                <p14:cNvContentPartPr/>
                <p14:nvPr/>
              </p14:nvContentPartPr>
              <p14:xfrm>
                <a:off x="10402398" y="4553192"/>
                <a:ext cx="53640" cy="64440"/>
              </p14:xfrm>
            </p:contentPart>
          </mc:Choice>
          <mc:Fallback xmlns="">
            <p:pic>
              <p:nvPicPr>
                <p:cNvPr id="88" name="Pismo odręczne 87">
                  <a:extLst>
                    <a:ext uri="{FF2B5EF4-FFF2-40B4-BE49-F238E27FC236}">
                      <a16:creationId xmlns:a16="http://schemas.microsoft.com/office/drawing/2014/main" id="{33C8E055-1EC0-D894-E538-C3486835660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393758" y="4544552"/>
                  <a:ext cx="712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9" name="Pismo odręczne 88">
                  <a:extLst>
                    <a:ext uri="{FF2B5EF4-FFF2-40B4-BE49-F238E27FC236}">
                      <a16:creationId xmlns:a16="http://schemas.microsoft.com/office/drawing/2014/main" id="{4BCE9C3D-AEAE-2EB2-81BC-8C65D3F189A4}"/>
                    </a:ext>
                  </a:extLst>
                </p14:cNvPr>
                <p14:cNvContentPartPr/>
                <p14:nvPr/>
              </p14:nvContentPartPr>
              <p14:xfrm>
                <a:off x="10446318" y="4459232"/>
                <a:ext cx="22320" cy="145080"/>
              </p14:xfrm>
            </p:contentPart>
          </mc:Choice>
          <mc:Fallback xmlns="">
            <p:pic>
              <p:nvPicPr>
                <p:cNvPr id="89" name="Pismo odręczne 88">
                  <a:extLst>
                    <a:ext uri="{FF2B5EF4-FFF2-40B4-BE49-F238E27FC236}">
                      <a16:creationId xmlns:a16="http://schemas.microsoft.com/office/drawing/2014/main" id="{4BCE9C3D-AEAE-2EB2-81BC-8C65D3F189A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437678" y="4450592"/>
                  <a:ext cx="3996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90" name="Pismo odręczne 89">
                  <a:extLst>
                    <a:ext uri="{FF2B5EF4-FFF2-40B4-BE49-F238E27FC236}">
                      <a16:creationId xmlns:a16="http://schemas.microsoft.com/office/drawing/2014/main" id="{C22510BF-9F30-8CA2-69C2-8B9AC2DEF1AF}"/>
                    </a:ext>
                  </a:extLst>
                </p14:cNvPr>
                <p14:cNvContentPartPr/>
                <p14:nvPr/>
              </p14:nvContentPartPr>
              <p14:xfrm>
                <a:off x="10495998" y="4599272"/>
                <a:ext cx="30240" cy="43560"/>
              </p14:xfrm>
            </p:contentPart>
          </mc:Choice>
          <mc:Fallback xmlns="">
            <p:pic>
              <p:nvPicPr>
                <p:cNvPr id="90" name="Pismo odręczne 89">
                  <a:extLst>
                    <a:ext uri="{FF2B5EF4-FFF2-40B4-BE49-F238E27FC236}">
                      <a16:creationId xmlns:a16="http://schemas.microsoft.com/office/drawing/2014/main" id="{C22510BF-9F30-8CA2-69C2-8B9AC2DEF1A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486998" y="4590632"/>
                  <a:ext cx="4788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92" name="Pismo odręczne 91">
                  <a:extLst>
                    <a:ext uri="{FF2B5EF4-FFF2-40B4-BE49-F238E27FC236}">
                      <a16:creationId xmlns:a16="http://schemas.microsoft.com/office/drawing/2014/main" id="{7207C04A-C758-B37B-4F1E-D5BC3DAACED5}"/>
                    </a:ext>
                  </a:extLst>
                </p14:cNvPr>
                <p14:cNvContentPartPr/>
                <p14:nvPr/>
              </p14:nvContentPartPr>
              <p14:xfrm>
                <a:off x="10499958" y="4429712"/>
                <a:ext cx="36360" cy="68760"/>
              </p14:xfrm>
            </p:contentPart>
          </mc:Choice>
          <mc:Fallback xmlns="">
            <p:pic>
              <p:nvPicPr>
                <p:cNvPr id="92" name="Pismo odręczne 91">
                  <a:extLst>
                    <a:ext uri="{FF2B5EF4-FFF2-40B4-BE49-F238E27FC236}">
                      <a16:creationId xmlns:a16="http://schemas.microsoft.com/office/drawing/2014/main" id="{7207C04A-C758-B37B-4F1E-D5BC3DAACED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491318" y="4420712"/>
                  <a:ext cx="5400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93" name="Pismo odręczne 92">
                  <a:extLst>
                    <a:ext uri="{FF2B5EF4-FFF2-40B4-BE49-F238E27FC236}">
                      <a16:creationId xmlns:a16="http://schemas.microsoft.com/office/drawing/2014/main" id="{315A1E3A-BC66-2026-483C-ADF4BD5B790D}"/>
                    </a:ext>
                  </a:extLst>
                </p14:cNvPr>
                <p14:cNvContentPartPr/>
                <p14:nvPr/>
              </p14:nvContentPartPr>
              <p14:xfrm>
                <a:off x="10575918" y="4445912"/>
                <a:ext cx="17280" cy="162360"/>
              </p14:xfrm>
            </p:contentPart>
          </mc:Choice>
          <mc:Fallback xmlns="">
            <p:pic>
              <p:nvPicPr>
                <p:cNvPr id="93" name="Pismo odręczne 92">
                  <a:extLst>
                    <a:ext uri="{FF2B5EF4-FFF2-40B4-BE49-F238E27FC236}">
                      <a16:creationId xmlns:a16="http://schemas.microsoft.com/office/drawing/2014/main" id="{315A1E3A-BC66-2026-483C-ADF4BD5B790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567278" y="4436912"/>
                  <a:ext cx="3492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94" name="Pismo odręczne 93">
                  <a:extLst>
                    <a:ext uri="{FF2B5EF4-FFF2-40B4-BE49-F238E27FC236}">
                      <a16:creationId xmlns:a16="http://schemas.microsoft.com/office/drawing/2014/main" id="{331337ED-6C42-CF40-E6DC-6DAF26FC1E51}"/>
                    </a:ext>
                  </a:extLst>
                </p14:cNvPr>
                <p14:cNvContentPartPr/>
                <p14:nvPr/>
              </p14:nvContentPartPr>
              <p14:xfrm>
                <a:off x="10621998" y="4471832"/>
                <a:ext cx="34200" cy="130680"/>
              </p14:xfrm>
            </p:contentPart>
          </mc:Choice>
          <mc:Fallback xmlns="">
            <p:pic>
              <p:nvPicPr>
                <p:cNvPr id="94" name="Pismo odręczne 93">
                  <a:extLst>
                    <a:ext uri="{FF2B5EF4-FFF2-40B4-BE49-F238E27FC236}">
                      <a16:creationId xmlns:a16="http://schemas.microsoft.com/office/drawing/2014/main" id="{331337ED-6C42-CF40-E6DC-6DAF26FC1E5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612998" y="4462832"/>
                  <a:ext cx="518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5" name="Pismo odręczne 94">
                  <a:extLst>
                    <a:ext uri="{FF2B5EF4-FFF2-40B4-BE49-F238E27FC236}">
                      <a16:creationId xmlns:a16="http://schemas.microsoft.com/office/drawing/2014/main" id="{A892C68A-5DE8-6B68-7648-5A1B1B4B1E13}"/>
                    </a:ext>
                  </a:extLst>
                </p14:cNvPr>
                <p14:cNvContentPartPr/>
                <p14:nvPr/>
              </p14:nvContentPartPr>
              <p14:xfrm>
                <a:off x="10612998" y="4531952"/>
                <a:ext cx="25920" cy="4680"/>
              </p14:xfrm>
            </p:contentPart>
          </mc:Choice>
          <mc:Fallback xmlns="">
            <p:pic>
              <p:nvPicPr>
                <p:cNvPr id="95" name="Pismo odręczne 94">
                  <a:extLst>
                    <a:ext uri="{FF2B5EF4-FFF2-40B4-BE49-F238E27FC236}">
                      <a16:creationId xmlns:a16="http://schemas.microsoft.com/office/drawing/2014/main" id="{A892C68A-5DE8-6B68-7648-5A1B1B4B1E1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604358" y="4523312"/>
                  <a:ext cx="435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6" name="Pismo odręczne 95">
                  <a:extLst>
                    <a:ext uri="{FF2B5EF4-FFF2-40B4-BE49-F238E27FC236}">
                      <a16:creationId xmlns:a16="http://schemas.microsoft.com/office/drawing/2014/main" id="{7A399278-D26F-22CD-A212-2D1BC379FA77}"/>
                    </a:ext>
                  </a:extLst>
                </p14:cNvPr>
                <p14:cNvContentPartPr/>
                <p14:nvPr/>
              </p14:nvContentPartPr>
              <p14:xfrm>
                <a:off x="10657638" y="4448432"/>
                <a:ext cx="38880" cy="162720"/>
              </p14:xfrm>
            </p:contentPart>
          </mc:Choice>
          <mc:Fallback xmlns="">
            <p:pic>
              <p:nvPicPr>
                <p:cNvPr id="96" name="Pismo odręczne 95">
                  <a:extLst>
                    <a:ext uri="{FF2B5EF4-FFF2-40B4-BE49-F238E27FC236}">
                      <a16:creationId xmlns:a16="http://schemas.microsoft.com/office/drawing/2014/main" id="{7A399278-D26F-22CD-A212-2D1BC379FA7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648638" y="4439432"/>
                  <a:ext cx="5652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7" name="Pismo odręczne 96">
                  <a:extLst>
                    <a:ext uri="{FF2B5EF4-FFF2-40B4-BE49-F238E27FC236}">
                      <a16:creationId xmlns:a16="http://schemas.microsoft.com/office/drawing/2014/main" id="{AFE4AC26-7B16-EDA7-9E39-EF20E842AD7B}"/>
                    </a:ext>
                  </a:extLst>
                </p14:cNvPr>
                <p14:cNvContentPartPr/>
                <p14:nvPr/>
              </p14:nvContentPartPr>
              <p14:xfrm>
                <a:off x="10737918" y="4538072"/>
                <a:ext cx="68400" cy="9360"/>
              </p14:xfrm>
            </p:contentPart>
          </mc:Choice>
          <mc:Fallback xmlns="">
            <p:pic>
              <p:nvPicPr>
                <p:cNvPr id="97" name="Pismo odręczne 96">
                  <a:extLst>
                    <a:ext uri="{FF2B5EF4-FFF2-40B4-BE49-F238E27FC236}">
                      <a16:creationId xmlns:a16="http://schemas.microsoft.com/office/drawing/2014/main" id="{AFE4AC26-7B16-EDA7-9E39-EF20E842AD7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729278" y="4529432"/>
                  <a:ext cx="860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8" name="Pismo odręczne 97">
                  <a:extLst>
                    <a:ext uri="{FF2B5EF4-FFF2-40B4-BE49-F238E27FC236}">
                      <a16:creationId xmlns:a16="http://schemas.microsoft.com/office/drawing/2014/main" id="{CC6DAC03-38EF-65A0-8ED1-EE737B7C2C2B}"/>
                    </a:ext>
                  </a:extLst>
                </p14:cNvPr>
                <p14:cNvContentPartPr/>
                <p14:nvPr/>
              </p14:nvContentPartPr>
              <p14:xfrm>
                <a:off x="10771758" y="4493792"/>
                <a:ext cx="9000" cy="82440"/>
              </p14:xfrm>
            </p:contentPart>
          </mc:Choice>
          <mc:Fallback xmlns="">
            <p:pic>
              <p:nvPicPr>
                <p:cNvPr id="98" name="Pismo odręczne 97">
                  <a:extLst>
                    <a:ext uri="{FF2B5EF4-FFF2-40B4-BE49-F238E27FC236}">
                      <a16:creationId xmlns:a16="http://schemas.microsoft.com/office/drawing/2014/main" id="{CC6DAC03-38EF-65A0-8ED1-EE737B7C2C2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762758" y="4485152"/>
                  <a:ext cx="266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00" name="Pismo odręczne 99">
                  <a:extLst>
                    <a:ext uri="{FF2B5EF4-FFF2-40B4-BE49-F238E27FC236}">
                      <a16:creationId xmlns:a16="http://schemas.microsoft.com/office/drawing/2014/main" id="{56E3E371-3DA7-773A-24F8-942138D3DF71}"/>
                    </a:ext>
                  </a:extLst>
                </p14:cNvPr>
                <p14:cNvContentPartPr/>
                <p14:nvPr/>
              </p14:nvContentPartPr>
              <p14:xfrm>
                <a:off x="10863558" y="4530512"/>
                <a:ext cx="46800" cy="74880"/>
              </p14:xfrm>
            </p:contentPart>
          </mc:Choice>
          <mc:Fallback xmlns="">
            <p:pic>
              <p:nvPicPr>
                <p:cNvPr id="100" name="Pismo odręczne 99">
                  <a:extLst>
                    <a:ext uri="{FF2B5EF4-FFF2-40B4-BE49-F238E27FC236}">
                      <a16:creationId xmlns:a16="http://schemas.microsoft.com/office/drawing/2014/main" id="{56E3E371-3DA7-773A-24F8-942138D3DF7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854558" y="4521512"/>
                  <a:ext cx="6444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1" name="Pismo odręczne 100">
                  <a:extLst>
                    <a:ext uri="{FF2B5EF4-FFF2-40B4-BE49-F238E27FC236}">
                      <a16:creationId xmlns:a16="http://schemas.microsoft.com/office/drawing/2014/main" id="{84CEE22E-DD74-0F9E-7987-BDEE65E736DB}"/>
                    </a:ext>
                  </a:extLst>
                </p14:cNvPr>
                <p14:cNvContentPartPr/>
                <p14:nvPr/>
              </p14:nvContentPartPr>
              <p14:xfrm>
                <a:off x="10905318" y="4450592"/>
                <a:ext cx="43200" cy="164880"/>
              </p14:xfrm>
            </p:contentPart>
          </mc:Choice>
          <mc:Fallback xmlns="">
            <p:pic>
              <p:nvPicPr>
                <p:cNvPr id="101" name="Pismo odręczne 100">
                  <a:extLst>
                    <a:ext uri="{FF2B5EF4-FFF2-40B4-BE49-F238E27FC236}">
                      <a16:creationId xmlns:a16="http://schemas.microsoft.com/office/drawing/2014/main" id="{84CEE22E-DD74-0F9E-7987-BDEE65E736D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896318" y="4441592"/>
                  <a:ext cx="608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2" name="Pismo odręczne 101">
                  <a:extLst>
                    <a:ext uri="{FF2B5EF4-FFF2-40B4-BE49-F238E27FC236}">
                      <a16:creationId xmlns:a16="http://schemas.microsoft.com/office/drawing/2014/main" id="{6F603262-1E4F-A16F-3FF2-67A57320791A}"/>
                    </a:ext>
                  </a:extLst>
                </p14:cNvPr>
                <p14:cNvContentPartPr/>
                <p14:nvPr/>
              </p14:nvContentPartPr>
              <p14:xfrm>
                <a:off x="10971918" y="4588832"/>
                <a:ext cx="31320" cy="72000"/>
              </p14:xfrm>
            </p:contentPart>
          </mc:Choice>
          <mc:Fallback xmlns="">
            <p:pic>
              <p:nvPicPr>
                <p:cNvPr id="102" name="Pismo odręczne 101">
                  <a:extLst>
                    <a:ext uri="{FF2B5EF4-FFF2-40B4-BE49-F238E27FC236}">
                      <a16:creationId xmlns:a16="http://schemas.microsoft.com/office/drawing/2014/main" id="{6F603262-1E4F-A16F-3FF2-67A57320791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963278" y="4579832"/>
                  <a:ext cx="4896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4" name="Pismo odręczne 103">
                  <a:extLst>
                    <a:ext uri="{FF2B5EF4-FFF2-40B4-BE49-F238E27FC236}">
                      <a16:creationId xmlns:a16="http://schemas.microsoft.com/office/drawing/2014/main" id="{E03EF3B1-8FD0-A1E2-09BE-9DA8E8F98E02}"/>
                    </a:ext>
                  </a:extLst>
                </p14:cNvPr>
                <p14:cNvContentPartPr/>
                <p14:nvPr/>
              </p14:nvContentPartPr>
              <p14:xfrm>
                <a:off x="10963719" y="4414451"/>
                <a:ext cx="29880" cy="61560"/>
              </p14:xfrm>
            </p:contentPart>
          </mc:Choice>
          <mc:Fallback xmlns="">
            <p:pic>
              <p:nvPicPr>
                <p:cNvPr id="104" name="Pismo odręczne 103">
                  <a:extLst>
                    <a:ext uri="{FF2B5EF4-FFF2-40B4-BE49-F238E27FC236}">
                      <a16:creationId xmlns:a16="http://schemas.microsoft.com/office/drawing/2014/main" id="{E03EF3B1-8FD0-A1E2-09BE-9DA8E8F98E0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955079" y="4405811"/>
                  <a:ext cx="475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5" name="Pismo odręczne 104">
                  <a:extLst>
                    <a:ext uri="{FF2B5EF4-FFF2-40B4-BE49-F238E27FC236}">
                      <a16:creationId xmlns:a16="http://schemas.microsoft.com/office/drawing/2014/main" id="{8A3A0C7D-D148-71EA-A5FC-530DB7C732EB}"/>
                    </a:ext>
                  </a:extLst>
                </p14:cNvPr>
                <p14:cNvContentPartPr/>
                <p14:nvPr/>
              </p14:nvContentPartPr>
              <p14:xfrm>
                <a:off x="11035359" y="4467011"/>
                <a:ext cx="16200" cy="122400"/>
              </p14:xfrm>
            </p:contentPart>
          </mc:Choice>
          <mc:Fallback xmlns="">
            <p:pic>
              <p:nvPicPr>
                <p:cNvPr id="105" name="Pismo odręczne 104">
                  <a:extLst>
                    <a:ext uri="{FF2B5EF4-FFF2-40B4-BE49-F238E27FC236}">
                      <a16:creationId xmlns:a16="http://schemas.microsoft.com/office/drawing/2014/main" id="{8A3A0C7D-D148-71EA-A5FC-530DB7C732E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026359" y="4458011"/>
                  <a:ext cx="338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6" name="Pismo odręczne 105">
                  <a:extLst>
                    <a:ext uri="{FF2B5EF4-FFF2-40B4-BE49-F238E27FC236}">
                      <a16:creationId xmlns:a16="http://schemas.microsoft.com/office/drawing/2014/main" id="{1A4AE0F9-7B25-8013-128D-420C937B07DE}"/>
                    </a:ext>
                  </a:extLst>
                </p14:cNvPr>
                <p14:cNvContentPartPr/>
                <p14:nvPr/>
              </p14:nvContentPartPr>
              <p14:xfrm>
                <a:off x="11079279" y="4474931"/>
                <a:ext cx="22680" cy="96840"/>
              </p14:xfrm>
            </p:contentPart>
          </mc:Choice>
          <mc:Fallback xmlns="">
            <p:pic>
              <p:nvPicPr>
                <p:cNvPr id="106" name="Pismo odręczne 105">
                  <a:extLst>
                    <a:ext uri="{FF2B5EF4-FFF2-40B4-BE49-F238E27FC236}">
                      <a16:creationId xmlns:a16="http://schemas.microsoft.com/office/drawing/2014/main" id="{1A4AE0F9-7B25-8013-128D-420C937B07D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1070639" y="4466291"/>
                  <a:ext cx="4032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7" name="Pismo odręczne 106">
                  <a:extLst>
                    <a:ext uri="{FF2B5EF4-FFF2-40B4-BE49-F238E27FC236}">
                      <a16:creationId xmlns:a16="http://schemas.microsoft.com/office/drawing/2014/main" id="{01280E29-CF17-7D31-FE81-572FC6FAF19D}"/>
                    </a:ext>
                  </a:extLst>
                </p14:cNvPr>
                <p14:cNvContentPartPr/>
                <p14:nvPr/>
              </p14:nvContentPartPr>
              <p14:xfrm>
                <a:off x="11069919" y="4520291"/>
                <a:ext cx="20520" cy="360"/>
              </p14:xfrm>
            </p:contentPart>
          </mc:Choice>
          <mc:Fallback xmlns="">
            <p:pic>
              <p:nvPicPr>
                <p:cNvPr id="107" name="Pismo odręczne 106">
                  <a:extLst>
                    <a:ext uri="{FF2B5EF4-FFF2-40B4-BE49-F238E27FC236}">
                      <a16:creationId xmlns:a16="http://schemas.microsoft.com/office/drawing/2014/main" id="{01280E29-CF17-7D31-FE81-572FC6FAF19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1061279" y="4511651"/>
                  <a:ext cx="3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8" name="Pismo odręczne 107">
                  <a:extLst>
                    <a:ext uri="{FF2B5EF4-FFF2-40B4-BE49-F238E27FC236}">
                      <a16:creationId xmlns:a16="http://schemas.microsoft.com/office/drawing/2014/main" id="{B321AA00-B300-5D0F-1584-43F5B980E7B6}"/>
                    </a:ext>
                  </a:extLst>
                </p14:cNvPr>
                <p14:cNvContentPartPr/>
                <p14:nvPr/>
              </p14:nvContentPartPr>
              <p14:xfrm>
                <a:off x="11112399" y="4474931"/>
                <a:ext cx="23400" cy="111600"/>
              </p14:xfrm>
            </p:contentPart>
          </mc:Choice>
          <mc:Fallback xmlns="">
            <p:pic>
              <p:nvPicPr>
                <p:cNvPr id="108" name="Pismo odręczne 107">
                  <a:extLst>
                    <a:ext uri="{FF2B5EF4-FFF2-40B4-BE49-F238E27FC236}">
                      <a16:creationId xmlns:a16="http://schemas.microsoft.com/office/drawing/2014/main" id="{B321AA00-B300-5D0F-1584-43F5B980E7B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1103399" y="4465931"/>
                  <a:ext cx="41040" cy="12924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15" name="Łącznik prosty ze strzałką 114">
            <a:extLst>
              <a:ext uri="{FF2B5EF4-FFF2-40B4-BE49-F238E27FC236}">
                <a16:creationId xmlns:a16="http://schemas.microsoft.com/office/drawing/2014/main" id="{37CF0585-EDDE-26F0-10C8-7CE88B81E2B0}"/>
              </a:ext>
            </a:extLst>
          </p:cNvPr>
          <p:cNvCxnSpPr>
            <a:cxnSpLocks/>
          </p:cNvCxnSpPr>
          <p:nvPr/>
        </p:nvCxnSpPr>
        <p:spPr>
          <a:xfrm>
            <a:off x="9409739" y="3940567"/>
            <a:ext cx="0" cy="14551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9" name="Łącznik prosty ze strzałką 118">
            <a:extLst>
              <a:ext uri="{FF2B5EF4-FFF2-40B4-BE49-F238E27FC236}">
                <a16:creationId xmlns:a16="http://schemas.microsoft.com/office/drawing/2014/main" id="{40304A80-2BFE-FD20-DD43-CFF4342B43A5}"/>
              </a:ext>
            </a:extLst>
          </p:cNvPr>
          <p:cNvCxnSpPr>
            <a:cxnSpLocks/>
          </p:cNvCxnSpPr>
          <p:nvPr/>
        </p:nvCxnSpPr>
        <p:spPr>
          <a:xfrm flipH="1">
            <a:off x="10077120" y="3588657"/>
            <a:ext cx="12367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Łącznik prosty 120">
            <a:extLst>
              <a:ext uri="{FF2B5EF4-FFF2-40B4-BE49-F238E27FC236}">
                <a16:creationId xmlns:a16="http://schemas.microsoft.com/office/drawing/2014/main" id="{FB8BE1CF-CA0A-92EE-70E6-582E735EFEA1}"/>
              </a:ext>
            </a:extLst>
          </p:cNvPr>
          <p:cNvCxnSpPr/>
          <p:nvPr/>
        </p:nvCxnSpPr>
        <p:spPr>
          <a:xfrm>
            <a:off x="9546771" y="3795486"/>
            <a:ext cx="6534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Łącznik prosty 124">
            <a:extLst>
              <a:ext uri="{FF2B5EF4-FFF2-40B4-BE49-F238E27FC236}">
                <a16:creationId xmlns:a16="http://schemas.microsoft.com/office/drawing/2014/main" id="{DB70A7A1-53E4-A516-0A8C-F392B40BD1A8}"/>
              </a:ext>
            </a:extLst>
          </p:cNvPr>
          <p:cNvCxnSpPr/>
          <p:nvPr/>
        </p:nvCxnSpPr>
        <p:spPr>
          <a:xfrm>
            <a:off x="9303657" y="3940567"/>
            <a:ext cx="0" cy="8636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FCA9F10-CB0A-EEC4-5968-31F585CC1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A5D71E-5CDF-4C93-8A75-5B916FDC5BEA}" type="slidenum">
              <a:rPr lang="pl-PL" noProof="0" smtClean="0"/>
              <a:pPr rtl="0"/>
              <a:t>4</a:t>
            </a:fld>
            <a:endParaRPr lang="pl-PL" noProof="0"/>
          </a:p>
        </p:txBody>
      </p:sp>
      <p:pic>
        <p:nvPicPr>
          <p:cNvPr id="13" name="Obraz 12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17BF3ADF-567A-8A55-6E8D-6171448FB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7" y="123345"/>
            <a:ext cx="8023123" cy="419686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4CC5C22-65BB-2828-78B0-72EE05B3ADD9}"/>
              </a:ext>
            </a:extLst>
          </p:cNvPr>
          <p:cNvSpPr txBox="1"/>
          <p:nvPr/>
        </p:nvSpPr>
        <p:spPr>
          <a:xfrm>
            <a:off x="206477" y="4320209"/>
            <a:ext cx="5801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Obok przedstawiono ilustrację geometryczną opisanego sposobu.</a:t>
            </a:r>
          </a:p>
        </p:txBody>
      </p:sp>
      <p:pic>
        <p:nvPicPr>
          <p:cNvPr id="12" name="Obraz 11" descr="Obraz zawierający tekst, zrzut ekranu, linia, diagram&#10;&#10;Opis wygenerowany automatycznie">
            <a:extLst>
              <a:ext uri="{FF2B5EF4-FFF2-40B4-BE49-F238E27FC236}">
                <a16:creationId xmlns:a16="http://schemas.microsoft.com/office/drawing/2014/main" id="{484E267B-87FA-0503-0105-3390A3D79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698" y="123345"/>
            <a:ext cx="3995302" cy="5844004"/>
          </a:xfrm>
          <a:prstGeom prst="rect">
            <a:avLst/>
          </a:prstGeom>
        </p:spPr>
      </p:pic>
      <p:pic>
        <p:nvPicPr>
          <p:cNvPr id="17" name="Obraz 16" descr="Obraz zawierający tekst, Czcionka, biały, czarne i białe&#10;&#10;Opis wygenerowany automatycznie">
            <a:extLst>
              <a:ext uri="{FF2B5EF4-FFF2-40B4-BE49-F238E27FC236}">
                <a16:creationId xmlns:a16="http://schemas.microsoft.com/office/drawing/2014/main" id="{D08F02B7-1862-E894-6426-B829CD458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00" y="5257659"/>
            <a:ext cx="8084873" cy="122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90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338993A-D6E4-B2C0-7D71-C898CB7F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A5D71E-5CDF-4C93-8A75-5B916FDC5BEA}" type="slidenum">
              <a:rPr lang="pl-PL" noProof="0" smtClean="0"/>
              <a:pPr rtl="0"/>
              <a:t>5</a:t>
            </a:fld>
            <a:endParaRPr lang="pl-PL" noProof="0"/>
          </a:p>
        </p:txBody>
      </p:sp>
      <p:pic>
        <p:nvPicPr>
          <p:cNvPr id="11" name="Obraz 10" descr="Obraz zawierający tekst, zrzut ekranu, Czcionka, linia&#10;&#10;Opis wygenerowany automatycznie">
            <a:extLst>
              <a:ext uri="{FF2B5EF4-FFF2-40B4-BE49-F238E27FC236}">
                <a16:creationId xmlns:a16="http://schemas.microsoft.com/office/drawing/2014/main" id="{915F513C-72A5-BEC3-2A98-61681184A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6" y="260088"/>
            <a:ext cx="8730653" cy="2492944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BEB571E-127E-B531-D08D-02678F25B604}"/>
              </a:ext>
            </a:extLst>
          </p:cNvPr>
          <p:cNvSpPr txBox="1"/>
          <p:nvPr/>
        </p:nvSpPr>
        <p:spPr>
          <a:xfrm>
            <a:off x="1356852" y="171597"/>
            <a:ext cx="224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(</a:t>
            </a:r>
            <a:r>
              <a:rPr lang="pl-PL" i="1" dirty="0" err="1"/>
              <a:t>solution</a:t>
            </a:r>
            <a:r>
              <a:rPr lang="pl-PL" i="1" dirty="0"/>
              <a:t> II)</a:t>
            </a:r>
          </a:p>
        </p:txBody>
      </p:sp>
      <p:pic>
        <p:nvPicPr>
          <p:cNvPr id="14" name="Obraz 13" descr="Obraz zawierający tekst, zrzut ekranu, Czcionka, linia&#10;&#10;Opis wygenerowany automatycznie">
            <a:extLst>
              <a:ext uri="{FF2B5EF4-FFF2-40B4-BE49-F238E27FC236}">
                <a16:creationId xmlns:a16="http://schemas.microsoft.com/office/drawing/2014/main" id="{49520ECB-EDF6-51B2-E566-3F7FDBF89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54" y="2708418"/>
            <a:ext cx="8744093" cy="3933216"/>
          </a:xfrm>
          <a:prstGeom prst="rect">
            <a:avLst/>
          </a:prstGeom>
        </p:spPr>
      </p:pic>
      <p:pic>
        <p:nvPicPr>
          <p:cNvPr id="3" name="Obraz 2" descr="Obraz zawierający tekst, linia, diagram&#10;&#10;Opis wygenerowany automatycznie">
            <a:extLst>
              <a:ext uri="{FF2B5EF4-FFF2-40B4-BE49-F238E27FC236}">
                <a16:creationId xmlns:a16="http://schemas.microsoft.com/office/drawing/2014/main" id="{D35D7457-D06F-46E9-0261-D9F0D910E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933" y="2822993"/>
            <a:ext cx="2368792" cy="3015590"/>
          </a:xfrm>
          <a:prstGeom prst="rect">
            <a:avLst/>
          </a:prstGeom>
        </p:spPr>
      </p:pic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AB140A62-34A9-D72D-911C-B14AFEE7101D}"/>
              </a:ext>
            </a:extLst>
          </p:cNvPr>
          <p:cNvCxnSpPr/>
          <p:nvPr/>
        </p:nvCxnSpPr>
        <p:spPr>
          <a:xfrm flipH="1">
            <a:off x="10346871" y="2753032"/>
            <a:ext cx="14478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9A192361-0C3C-0887-8413-DD1818A0F94A}"/>
              </a:ext>
            </a:extLst>
          </p:cNvPr>
          <p:cNvCxnSpPr/>
          <p:nvPr/>
        </p:nvCxnSpPr>
        <p:spPr>
          <a:xfrm>
            <a:off x="9677400" y="3107871"/>
            <a:ext cx="0" cy="18070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66B65818-EA9E-AD55-9AB6-1727412EB92D}"/>
              </a:ext>
            </a:extLst>
          </p:cNvPr>
          <p:cNvCxnSpPr>
            <a:cxnSpLocks/>
          </p:cNvCxnSpPr>
          <p:nvPr/>
        </p:nvCxnSpPr>
        <p:spPr>
          <a:xfrm>
            <a:off x="9906000" y="2982686"/>
            <a:ext cx="6749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FE11E09C-5FE4-4EEA-E003-7B4346450C22}"/>
              </a:ext>
            </a:extLst>
          </p:cNvPr>
          <p:cNvCxnSpPr/>
          <p:nvPr/>
        </p:nvCxnSpPr>
        <p:spPr>
          <a:xfrm>
            <a:off x="9527933" y="3107871"/>
            <a:ext cx="0" cy="2590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28D381C5-0199-1C81-0B3A-D5F7C051A114}"/>
              </a:ext>
            </a:extLst>
          </p:cNvPr>
          <p:cNvCxnSpPr>
            <a:cxnSpLocks/>
          </p:cNvCxnSpPr>
          <p:nvPr/>
        </p:nvCxnSpPr>
        <p:spPr>
          <a:xfrm flipH="1">
            <a:off x="9857014" y="3107871"/>
            <a:ext cx="762000" cy="9633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95859215-8F0A-EF6A-5720-63089B6305F4}"/>
              </a:ext>
            </a:extLst>
          </p:cNvPr>
          <p:cNvCxnSpPr>
            <a:cxnSpLocks/>
          </p:cNvCxnSpPr>
          <p:nvPr/>
        </p:nvCxnSpPr>
        <p:spPr>
          <a:xfrm flipH="1">
            <a:off x="9867900" y="3107871"/>
            <a:ext cx="544286" cy="249827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upa 29">
            <a:extLst>
              <a:ext uri="{FF2B5EF4-FFF2-40B4-BE49-F238E27FC236}">
                <a16:creationId xmlns:a16="http://schemas.microsoft.com/office/drawing/2014/main" id="{C35FB9ED-956B-21E0-EB71-44B3D75F9AB1}"/>
              </a:ext>
            </a:extLst>
          </p:cNvPr>
          <p:cNvGrpSpPr/>
          <p:nvPr/>
        </p:nvGrpSpPr>
        <p:grpSpPr>
          <a:xfrm>
            <a:off x="9236880" y="3928960"/>
            <a:ext cx="154080" cy="230400"/>
            <a:chOff x="9236880" y="3928960"/>
            <a:chExt cx="154080" cy="23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7" name="Pismo odręczne 26">
                  <a:extLst>
                    <a:ext uri="{FF2B5EF4-FFF2-40B4-BE49-F238E27FC236}">
                      <a16:creationId xmlns:a16="http://schemas.microsoft.com/office/drawing/2014/main" id="{0F88D397-F078-B277-EFE3-B2AFA4CE4734}"/>
                    </a:ext>
                  </a:extLst>
                </p14:cNvPr>
                <p14:cNvContentPartPr/>
                <p14:nvPr/>
              </p14:nvContentPartPr>
              <p14:xfrm>
                <a:off x="9236880" y="4027240"/>
                <a:ext cx="67320" cy="82800"/>
              </p14:xfrm>
            </p:contentPart>
          </mc:Choice>
          <mc:Fallback xmlns="">
            <p:pic>
              <p:nvPicPr>
                <p:cNvPr id="27" name="Pismo odręczne 26">
                  <a:extLst>
                    <a:ext uri="{FF2B5EF4-FFF2-40B4-BE49-F238E27FC236}">
                      <a16:creationId xmlns:a16="http://schemas.microsoft.com/office/drawing/2014/main" id="{0F88D397-F078-B277-EFE3-B2AFA4CE473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27880" y="4018240"/>
                  <a:ext cx="849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8" name="Pismo odręczne 27">
                  <a:extLst>
                    <a:ext uri="{FF2B5EF4-FFF2-40B4-BE49-F238E27FC236}">
                      <a16:creationId xmlns:a16="http://schemas.microsoft.com/office/drawing/2014/main" id="{62AC4ADB-7CF3-C4B5-0E3F-6208E263B1F8}"/>
                    </a:ext>
                  </a:extLst>
                </p14:cNvPr>
                <p14:cNvContentPartPr/>
                <p14:nvPr/>
              </p14:nvContentPartPr>
              <p14:xfrm>
                <a:off x="9297360" y="3928960"/>
                <a:ext cx="26280" cy="168840"/>
              </p14:xfrm>
            </p:contentPart>
          </mc:Choice>
          <mc:Fallback xmlns="">
            <p:pic>
              <p:nvPicPr>
                <p:cNvPr id="28" name="Pismo odręczne 27">
                  <a:extLst>
                    <a:ext uri="{FF2B5EF4-FFF2-40B4-BE49-F238E27FC236}">
                      <a16:creationId xmlns:a16="http://schemas.microsoft.com/office/drawing/2014/main" id="{62AC4ADB-7CF3-C4B5-0E3F-6208E263B1F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288360" y="3920320"/>
                  <a:ext cx="4392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9" name="Pismo odręczne 28">
                  <a:extLst>
                    <a:ext uri="{FF2B5EF4-FFF2-40B4-BE49-F238E27FC236}">
                      <a16:creationId xmlns:a16="http://schemas.microsoft.com/office/drawing/2014/main" id="{A97F78D2-BC4F-01EA-213F-A81EAF0C4656}"/>
                    </a:ext>
                  </a:extLst>
                </p14:cNvPr>
                <p14:cNvContentPartPr/>
                <p14:nvPr/>
              </p14:nvContentPartPr>
              <p14:xfrm>
                <a:off x="9352440" y="4077640"/>
                <a:ext cx="38520" cy="81720"/>
              </p14:xfrm>
            </p:contentPart>
          </mc:Choice>
          <mc:Fallback xmlns="">
            <p:pic>
              <p:nvPicPr>
                <p:cNvPr id="29" name="Pismo odręczne 28">
                  <a:extLst>
                    <a:ext uri="{FF2B5EF4-FFF2-40B4-BE49-F238E27FC236}">
                      <a16:creationId xmlns:a16="http://schemas.microsoft.com/office/drawing/2014/main" id="{A97F78D2-BC4F-01EA-213F-A81EAF0C465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343800" y="4068640"/>
                  <a:ext cx="56160" cy="9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D9C7FEE8-4400-4532-4220-8A05D303DC18}"/>
              </a:ext>
            </a:extLst>
          </p:cNvPr>
          <p:cNvGrpSpPr/>
          <p:nvPr/>
        </p:nvGrpSpPr>
        <p:grpSpPr>
          <a:xfrm>
            <a:off x="10035360" y="2781280"/>
            <a:ext cx="165240" cy="180360"/>
            <a:chOff x="10035360" y="2781280"/>
            <a:chExt cx="165240" cy="18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1" name="Pismo odręczne 30">
                  <a:extLst>
                    <a:ext uri="{FF2B5EF4-FFF2-40B4-BE49-F238E27FC236}">
                      <a16:creationId xmlns:a16="http://schemas.microsoft.com/office/drawing/2014/main" id="{BDFF5E7A-1E66-18E1-3227-BFD28F1C6DE0}"/>
                    </a:ext>
                  </a:extLst>
                </p14:cNvPr>
                <p14:cNvContentPartPr/>
                <p14:nvPr/>
              </p14:nvContentPartPr>
              <p14:xfrm>
                <a:off x="10035360" y="2852920"/>
                <a:ext cx="68760" cy="90720"/>
              </p14:xfrm>
            </p:contentPart>
          </mc:Choice>
          <mc:Fallback xmlns="">
            <p:pic>
              <p:nvPicPr>
                <p:cNvPr id="31" name="Pismo odręczne 30">
                  <a:extLst>
                    <a:ext uri="{FF2B5EF4-FFF2-40B4-BE49-F238E27FC236}">
                      <a16:creationId xmlns:a16="http://schemas.microsoft.com/office/drawing/2014/main" id="{BDFF5E7A-1E66-18E1-3227-BFD28F1C6DE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026720" y="2844280"/>
                  <a:ext cx="8640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2" name="Pismo odręczne 31">
                  <a:extLst>
                    <a:ext uri="{FF2B5EF4-FFF2-40B4-BE49-F238E27FC236}">
                      <a16:creationId xmlns:a16="http://schemas.microsoft.com/office/drawing/2014/main" id="{8FF36A71-8667-6151-0D24-A93708E928FF}"/>
                    </a:ext>
                  </a:extLst>
                </p14:cNvPr>
                <p14:cNvContentPartPr/>
                <p14:nvPr/>
              </p14:nvContentPartPr>
              <p14:xfrm>
                <a:off x="10103760" y="2781280"/>
                <a:ext cx="9720" cy="180360"/>
              </p14:xfrm>
            </p:contentPart>
          </mc:Choice>
          <mc:Fallback xmlns="">
            <p:pic>
              <p:nvPicPr>
                <p:cNvPr id="32" name="Pismo odręczne 31">
                  <a:extLst>
                    <a:ext uri="{FF2B5EF4-FFF2-40B4-BE49-F238E27FC236}">
                      <a16:creationId xmlns:a16="http://schemas.microsoft.com/office/drawing/2014/main" id="{8FF36A71-8667-6151-0D24-A93708E928F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095120" y="2772280"/>
                  <a:ext cx="273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3" name="Pismo odręczne 32">
                  <a:extLst>
                    <a:ext uri="{FF2B5EF4-FFF2-40B4-BE49-F238E27FC236}">
                      <a16:creationId xmlns:a16="http://schemas.microsoft.com/office/drawing/2014/main" id="{E01D1D82-B492-647F-35A1-AFD9B0B175F1}"/>
                    </a:ext>
                  </a:extLst>
                </p14:cNvPr>
                <p14:cNvContentPartPr/>
                <p14:nvPr/>
              </p14:nvContentPartPr>
              <p14:xfrm>
                <a:off x="10152000" y="2891440"/>
                <a:ext cx="48600" cy="64440"/>
              </p14:xfrm>
            </p:contentPart>
          </mc:Choice>
          <mc:Fallback xmlns="">
            <p:pic>
              <p:nvPicPr>
                <p:cNvPr id="33" name="Pismo odręczne 32">
                  <a:extLst>
                    <a:ext uri="{FF2B5EF4-FFF2-40B4-BE49-F238E27FC236}">
                      <a16:creationId xmlns:a16="http://schemas.microsoft.com/office/drawing/2014/main" id="{E01D1D82-B492-647F-35A1-AFD9B0B175F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143000" y="2882800"/>
                  <a:ext cx="66240" cy="82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0255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97FA6E5-FB93-E859-6C53-B2CC90DAE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A5D71E-5CDF-4C93-8A75-5B916FDC5BEA}" type="slidenum">
              <a:rPr lang="pl-PL" noProof="0" smtClean="0"/>
              <a:pPr rtl="0"/>
              <a:t>6</a:t>
            </a:fld>
            <a:endParaRPr lang="pl-PL" noProof="0"/>
          </a:p>
        </p:txBody>
      </p:sp>
      <p:pic>
        <p:nvPicPr>
          <p:cNvPr id="11" name="Obraz 10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C987289A-6E5D-5FCB-1E0F-D6D589402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99" y="195119"/>
            <a:ext cx="7243562" cy="418656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1F51E8B-D4C1-5E6D-78FF-8C97E56F9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898" y="3974119"/>
            <a:ext cx="7138932" cy="288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455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82F9A89-D541-7F9A-C87C-B891B13E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A5D71E-5CDF-4C93-8A75-5B916FDC5BEA}" type="slidenum">
              <a:rPr lang="pl-PL" noProof="0" smtClean="0"/>
              <a:pPr rtl="0"/>
              <a:t>7</a:t>
            </a:fld>
            <a:endParaRPr lang="pl-PL" noProof="0"/>
          </a:p>
        </p:txBody>
      </p:sp>
      <p:pic>
        <p:nvPicPr>
          <p:cNvPr id="11" name="Obraz 10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A9F31807-A517-894C-9C85-1EDB8128E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075"/>
            <a:ext cx="9094839" cy="1385165"/>
          </a:xfrm>
          <a:prstGeom prst="rect">
            <a:avLst/>
          </a:prstGeom>
        </p:spPr>
      </p:pic>
      <p:pic>
        <p:nvPicPr>
          <p:cNvPr id="13" name="Obraz 12" descr="Obraz zawierający tekst, Czcionka, zrzut ekranu, biały&#10;&#10;Opis wygenerowany automatycznie">
            <a:extLst>
              <a:ext uri="{FF2B5EF4-FFF2-40B4-BE49-F238E27FC236}">
                <a16:creationId xmlns:a16="http://schemas.microsoft.com/office/drawing/2014/main" id="{1EB3F9CF-CCFC-B344-C8BA-D9BD97181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605638"/>
            <a:ext cx="7649119" cy="3901491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99CFC01-C234-31C0-6E47-A5BD867B6758}"/>
              </a:ext>
            </a:extLst>
          </p:cNvPr>
          <p:cNvSpPr txBox="1"/>
          <p:nvPr/>
        </p:nvSpPr>
        <p:spPr>
          <a:xfrm>
            <a:off x="363794" y="4507129"/>
            <a:ext cx="6440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Obok przedstawiono ilustrację geometryczną opisanego sposobu.</a:t>
            </a:r>
          </a:p>
        </p:txBody>
      </p:sp>
      <p:pic>
        <p:nvPicPr>
          <p:cNvPr id="16" name="Obraz 15" descr="Obraz zawierający tekst, zrzut ekranu, linia, diagram&#10;&#10;Opis wygenerowany automatycznie">
            <a:extLst>
              <a:ext uri="{FF2B5EF4-FFF2-40B4-BE49-F238E27FC236}">
                <a16:creationId xmlns:a16="http://schemas.microsoft.com/office/drawing/2014/main" id="{904CEF14-7E85-C849-75EE-AA8C9646C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825" y="803495"/>
            <a:ext cx="3322381" cy="5753928"/>
          </a:xfrm>
          <a:prstGeom prst="rect">
            <a:avLst/>
          </a:prstGeom>
        </p:spPr>
      </p:pic>
      <p:pic>
        <p:nvPicPr>
          <p:cNvPr id="17" name="Obraz 16" descr="Obraz zawierający tekst, Czcionka, biały, czarne i białe&#10;&#10;Opis wygenerowany automatycznie">
            <a:extLst>
              <a:ext uri="{FF2B5EF4-FFF2-40B4-BE49-F238E27FC236}">
                <a16:creationId xmlns:a16="http://schemas.microsoft.com/office/drawing/2014/main" id="{D690C875-D568-0F0B-B2A1-A14C78CDE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23" y="5380613"/>
            <a:ext cx="8084873" cy="122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2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 descr="Obraz zawierający tekst, Czcionka, biały, czarne i białe&#10;&#10;Opis wygenerowany automatycznie">
            <a:extLst>
              <a:ext uri="{FF2B5EF4-FFF2-40B4-BE49-F238E27FC236}">
                <a16:creationId xmlns:a16="http://schemas.microsoft.com/office/drawing/2014/main" id="{528CF1E7-5DCD-F6F0-FE3F-ACC306D29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8850334" cy="1133582"/>
          </a:xfrm>
          <a:prstGeom prst="rect">
            <a:avLst/>
          </a:prstGeom>
        </p:spPr>
      </p:pic>
      <p:sp>
        <p:nvSpPr>
          <p:cNvPr id="19" name="Numer slajdu — symbol zastępczy 18">
            <a:extLst>
              <a:ext uri="{FF2B5EF4-FFF2-40B4-BE49-F238E27FC236}">
                <a16:creationId xmlns:a16="http://schemas.microsoft.com/office/drawing/2014/main" id="{7A6642A3-9BB0-4B52-BD06-47FF8A2F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smtClean="0"/>
              <a:pPr rtl="0"/>
              <a:t>8</a:t>
            </a:fld>
            <a:endParaRPr lang="pl-PL"/>
          </a:p>
        </p:txBody>
      </p:sp>
      <p:sp useBgFill="1">
        <p:nvSpPr>
          <p:cNvPr id="12" name="Owal 11">
            <a:extLst>
              <a:ext uri="{FF2B5EF4-FFF2-40B4-BE49-F238E27FC236}">
                <a16:creationId xmlns:a16="http://schemas.microsoft.com/office/drawing/2014/main" id="{918C23BF-2500-45DF-A596-0FF5E4641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1474676" y="5428705"/>
            <a:ext cx="425081" cy="425081"/>
          </a:xfrm>
          <a:prstGeom prst="ellipse">
            <a:avLst/>
          </a:prstGeom>
          <a:ln w="3848" cap="flat">
            <a:noFill/>
            <a:prstDash val="solid"/>
            <a:miter/>
          </a:ln>
          <a:effectLst>
            <a:glow rad="152400">
              <a:srgbClr val="000000">
                <a:alpha val="4000"/>
              </a:srgbClr>
            </a:glow>
            <a:outerShdw blurRad="101600" dist="38100" dir="16200000" rotWithShape="0">
              <a:srgbClr val="000000">
                <a:alpha val="5000"/>
              </a:srgbClr>
            </a:outerShdw>
          </a:effectLst>
        </p:spPr>
        <p:txBody>
          <a:bodyPr rtlCol="0" anchor="ctr"/>
          <a:lstStyle/>
          <a:p>
            <a:pPr rtl="0"/>
            <a:endParaRPr lang="pl-PL"/>
          </a:p>
        </p:txBody>
      </p:sp>
      <p:pic>
        <p:nvPicPr>
          <p:cNvPr id="11" name="Obraz 10" descr="Obraz zawierający tekst, Czcionka, biały, design&#10;&#10;Opis wygenerowany automatycznie">
            <a:extLst>
              <a:ext uri="{FF2B5EF4-FFF2-40B4-BE49-F238E27FC236}">
                <a16:creationId xmlns:a16="http://schemas.microsoft.com/office/drawing/2014/main" id="{EA50E886-8523-424D-5CC2-0B13BF8C9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3356" y="36772"/>
            <a:ext cx="1958644" cy="561356"/>
          </a:xfrm>
          <a:prstGeom prst="rect">
            <a:avLst/>
          </a:prstGeom>
        </p:spPr>
      </p:pic>
      <p:pic>
        <p:nvPicPr>
          <p:cNvPr id="14" name="Obraz 13" descr="Obraz zawierający tekst, zrzut ekranu, Drapacz chmur, miasto&#10;&#10;Opis wygenerowany automatycznie">
            <a:extLst>
              <a:ext uri="{FF2B5EF4-FFF2-40B4-BE49-F238E27FC236}">
                <a16:creationId xmlns:a16="http://schemas.microsoft.com/office/drawing/2014/main" id="{1D4CDD18-3A15-CE33-971C-03977484A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3" y="36772"/>
            <a:ext cx="8590052" cy="3567270"/>
          </a:xfrm>
          <a:prstGeom prst="rect">
            <a:avLst/>
          </a:prstGeom>
        </p:spPr>
      </p:pic>
      <p:pic>
        <p:nvPicPr>
          <p:cNvPr id="23" name="Obraz 22" descr="Obraz zawierający Prostokąt, kwadrat, zrzut ekranu, linia&#10;&#10;Opis wygenerowany automatycznie">
            <a:extLst>
              <a:ext uri="{FF2B5EF4-FFF2-40B4-BE49-F238E27FC236}">
                <a16:creationId xmlns:a16="http://schemas.microsoft.com/office/drawing/2014/main" id="{5C7E550E-EA0B-33A4-9326-C20864CDF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7230" y="3038168"/>
            <a:ext cx="3884769" cy="372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68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0FE5A579-8B26-495C-99C8-E8E46DD52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 rtlCol="0"/>
          <a:lstStyle/>
          <a:p>
            <a:pPr rtl="0"/>
            <a:fld id="{DFA5D71E-5CDF-4C93-8A75-5B916FDC5BEA}" type="slidenum">
              <a:rPr lang="pl-PL" smtClean="0"/>
              <a:pPr rtl="0"/>
              <a:t>9</a:t>
            </a:fld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2CBA4F9-11E7-B4CE-7714-C2B60AC31330}"/>
              </a:ext>
            </a:extLst>
          </p:cNvPr>
          <p:cNvSpPr txBox="1"/>
          <p:nvPr/>
        </p:nvSpPr>
        <p:spPr>
          <a:xfrm>
            <a:off x="285136" y="159463"/>
            <a:ext cx="2762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Rozwiązanie </a:t>
            </a:r>
            <a:r>
              <a:rPr lang="pl-PL" i="1" dirty="0"/>
              <a:t>(</a:t>
            </a:r>
            <a:r>
              <a:rPr lang="pl-PL" i="1" dirty="0" err="1"/>
              <a:t>solution</a:t>
            </a:r>
            <a:r>
              <a:rPr lang="pl-PL" i="1" dirty="0"/>
              <a:t>)</a:t>
            </a:r>
          </a:p>
        </p:txBody>
      </p:sp>
      <p:pic>
        <p:nvPicPr>
          <p:cNvPr id="7" name="Obraz 6" descr="Obraz zawierający tekst, diagram, linia, Wykres&#10;&#10;Opis wygenerowany automatycznie">
            <a:extLst>
              <a:ext uri="{FF2B5EF4-FFF2-40B4-BE49-F238E27FC236}">
                <a16:creationId xmlns:a16="http://schemas.microsoft.com/office/drawing/2014/main" id="{138A6BAB-108F-64B3-75BC-D4ACD3CA3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418"/>
            <a:ext cx="6563339" cy="6102507"/>
          </a:xfrm>
          <a:prstGeom prst="rect">
            <a:avLst/>
          </a:prstGeom>
        </p:spPr>
      </p:pic>
      <p:pic>
        <p:nvPicPr>
          <p:cNvPr id="9" name="Obraz 8" descr="Obraz zawierający tekst, Czcionka, biały&#10;&#10;Opis wygenerowany automatycznie">
            <a:extLst>
              <a:ext uri="{FF2B5EF4-FFF2-40B4-BE49-F238E27FC236}">
                <a16:creationId xmlns:a16="http://schemas.microsoft.com/office/drawing/2014/main" id="{3DC5DE63-9C8C-D90C-3D88-F4B1E6D2D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080" y="910263"/>
            <a:ext cx="7727920" cy="122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2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inimalXOVTI">
  <a:themeElements>
    <a:clrScheme name="3D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40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1757122_TF67744617_Win32.potx" id="{03ED4264-36C0-40C0-9535-668A6729BF1A}" vid="{1BB8DABC-D354-4E5B-9FAA-6190C7BC615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275531-F059-4661-BC99-5916D6312804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81E232BF-B213-4F24-BBD3-1528B29F12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806A6F-3B78-4957-BAA5-95F2FE58D1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Projekt Minimalny</Template>
  <TotalTime>461</TotalTime>
  <Words>122</Words>
  <Application>Microsoft Office PowerPoint</Application>
  <PresentationFormat>Panoramiczny</PresentationFormat>
  <Paragraphs>45</Paragraphs>
  <Slides>16</Slides>
  <Notes>8</Notes>
  <HiddenSlides>0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4" baseType="lpstr">
      <vt:lpstr>Aller</vt:lpstr>
      <vt:lpstr>Arial</vt:lpstr>
      <vt:lpstr>Calibri</vt:lpstr>
      <vt:lpstr>Courier New</vt:lpstr>
      <vt:lpstr>Open sans</vt:lpstr>
      <vt:lpstr>Segoe UI</vt:lpstr>
      <vt:lpstr>Wingdings</vt:lpstr>
      <vt:lpstr>MinimalXOVTI</vt:lpstr>
      <vt:lpstr>Międzynarodowa konferencja matematyków w projekcie ERASMUS +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Ewelina Czuper</dc:creator>
  <cp:lastModifiedBy>Ewelina Czuper</cp:lastModifiedBy>
  <cp:revision>58</cp:revision>
  <dcterms:created xsi:type="dcterms:W3CDTF">2024-09-11T21:01:31Z</dcterms:created>
  <dcterms:modified xsi:type="dcterms:W3CDTF">2024-09-24T22:29:34Z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