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8124AC-F80D-1346-D047-C211E2D16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3BD04BC-DB83-1444-54EA-F4A947804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49078A-40DA-B633-AAAC-D2EF7C68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26A359-D3CB-E921-61C5-D54831A9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665FC1-C995-A2E5-E418-96E8C245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38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63E114-1774-4359-E24D-D109B4F3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F21FD02-3EC1-ED51-CD46-500C31C85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D53055-825A-3BF5-20C4-FBBD5C04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7EA609-EEDD-0EB6-C645-C31B2474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102402-DB49-19FA-D327-97E15E36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89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1965273-FCC5-0791-786C-CD575EC47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9A33B72-0800-D230-D6B8-5EA2412B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2DE708-E65D-A935-5C5E-187FD1CF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1D1C87-E384-CFBE-6531-B40F588D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12BA31-FF83-1916-F01C-2A065596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E86114-F2F5-D6CF-60EF-50260278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20C209-99FF-D849-331E-0E8DAC4D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9A096F-D3BC-D5F9-7E4C-91D0DFD9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9E152D-C576-1B54-E0DE-4F474579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F13C3B-D41C-421B-925F-261D8F1F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63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8656D-0C24-C977-BCAF-447D2458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0E50E0-B5E7-19ED-FF82-ABE1D0A39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13D33F-F6E4-BC1C-5B5C-CAEA48B5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3A25C3-A6A8-6455-755C-B4142752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58DD1B-8FC3-0B2D-5BE6-AB4C4C45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78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F94D12-127F-FD78-BD44-73DF28AE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75302C-06D1-DFE5-ADC8-DBDFDEA5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BE14F7-C069-41D7-EFAF-676AABCC5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455DC2-3D8D-DA88-3471-0BE44A3B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8AB9833-513F-A7A5-45C2-131AC42F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2BF08B8-2374-F5CA-FAAD-F44EEF8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52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8791A4-CFAF-F8A9-E9B5-9040E0DA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DC29B31-9C07-975B-2326-C2973C78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4049581-7EF6-5FB6-CB6F-1D875610C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EAF452D-426E-2EB7-1DB9-A7466DC3B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3464833-5E59-DCB8-B04F-C2F7D1BB1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B3E376-F33B-74C2-0F5D-C42DA5A3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5A56084-7199-F81F-2FCA-319B6BC8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E7DD85-3DA1-3AEC-9513-D5907A5B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64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81C933-1B63-57C3-8E13-DC5D0D7E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9FE481C-434E-FC87-3146-8688FD6A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26C5346-514E-0350-2C6C-711BE558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3AD59DF-FA6E-1F2C-5143-779C8379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67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0E305B-DBF7-A969-9B02-4B2F0481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3608C19-5187-03A1-8D13-802433C2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9B91C4-5122-1BD1-62C7-367D4094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83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765F6C-B412-96C8-F6E6-A9167E2F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745915-F2B5-442F-736C-5CCF40BF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A6BC44C-E249-ED7F-F3B4-F723A5938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A899D31-972B-3EE8-5C2C-28BAA98E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FFB98E-9032-3B6F-16F3-B5C206BE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6BD1B9-ED21-4F6C-B5F6-8BF9E478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03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36FA20-AF55-F185-773C-8DC71126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03E64FE-4B0B-4788-5328-765E2E6ED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450ECE9-0B57-53AC-21B1-E92EC1E23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979FBC-8A9A-BEC1-1095-12D90AFF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35F8ACB-083F-A1A8-4D4B-6A5E6FAE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EED04DC-FDF7-3411-7495-71DBBD78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46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68BD9D3-5181-113A-6EC3-0A6A3EEF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F3824E-AC9C-4EDC-F66F-06B56D1BF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C5ABE3-DAD0-DEBE-E609-E8871FECB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4DA3C-2A4C-4574-8073-2A83A79E9480}" type="datetimeFigureOut">
              <a:rPr lang="el-GR" smtClean="0"/>
              <a:t>23/2/2024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F6B9F1-3921-641A-02C1-D2B60F4AF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E7F8B4-BE7F-F9E7-A3F0-4514A8C4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6668-94A7-4FA7-B8E4-EE84BF40C4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31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eibeld.net/math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s.lumenlearning.com/suny-beginalgebra/chapter/plot-ordered-pairs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aramo4maths.blogspot.com/2012/02/10-2-12-equations-introduction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909DB2-2783-1BFE-F62E-A205A827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80819" cy="6858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4CA2EB4-BFA5-7CC5-9EE7-560E2B414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13851" y="114300"/>
            <a:ext cx="3073849" cy="2305388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03746B21-EECE-FCFB-5751-72FE71F03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13850" y="4347732"/>
            <a:ext cx="3073849" cy="23658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3774F759-4409-0BE3-B336-1228C2C7F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477375" y="2758710"/>
            <a:ext cx="1340579" cy="13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A9C8D3-89CE-ACD8-94FF-994F55ED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78" y="412840"/>
            <a:ext cx="8344043" cy="37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4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A18B96-1D24-5B1C-E315-99EC5005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57" y="533807"/>
            <a:ext cx="9629685" cy="34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10C11D0-29E8-2E41-16A0-56904655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33" y="256020"/>
            <a:ext cx="9170534" cy="63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1F32277-0EDC-53A7-FF64-3B86058E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47" y="413335"/>
            <a:ext cx="8841105" cy="60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8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B16D99-FDC7-365C-4537-5A3D83FB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96" y="512572"/>
            <a:ext cx="9381607" cy="58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15F184-FF24-825E-8E37-2113A5FE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38" y="198957"/>
            <a:ext cx="9395324" cy="6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708CBB-B3F0-7296-82C9-6D254C98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20" y="427535"/>
            <a:ext cx="9768160" cy="60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6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BBF006A-9F0E-015B-B66E-890D3DE2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12"/>
            <a:ext cx="8256942" cy="66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8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02C5BE-9FF2-59B1-C4BB-78A8211DD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959" y="157979"/>
            <a:ext cx="7180082" cy="146834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60FEFF-9644-6A06-2E9C-88E593F1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364" y="1795598"/>
            <a:ext cx="9513271" cy="35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1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3709EE-4306-287B-2708-0BB19524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84" y="141241"/>
            <a:ext cx="7642232" cy="261836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512B25-CA58-108D-E331-C7F4BFC5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2832463"/>
            <a:ext cx="68675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4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825B6B-2041-CA64-D93F-6F2E9E74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" y="499893"/>
            <a:ext cx="10467703" cy="5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2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9C4605-81BB-3B92-685E-21B45CD1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31" y="117357"/>
            <a:ext cx="6247738" cy="66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34B997-3743-3C1C-D507-46274D71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01" y="122310"/>
            <a:ext cx="8454798" cy="55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9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CEF73E-6CD0-C7E3-4A9F-D5913B1B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77" y="663124"/>
            <a:ext cx="8682446" cy="55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33B29C-6DAA-2C38-6DFA-217935968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41" y="105864"/>
            <a:ext cx="7478317" cy="13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E3BC9A-337B-9F72-3BCF-759051BC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972" y="269965"/>
            <a:ext cx="6284055" cy="6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87569D-88DB-24B5-662C-17117F86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33" y="0"/>
            <a:ext cx="9139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4542C7-C636-1BB1-2A7C-FC3219A9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41" y="277585"/>
            <a:ext cx="11500718" cy="6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DC3E52-8ECA-2F16-2337-9E92BFD94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4258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5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6327C0-1529-49B3-2B4B-FF3D5C79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2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2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FE44F5-DBDA-AFE8-07B6-9C26631C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69" y="0"/>
            <a:ext cx="9646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52733E-0A47-FFDE-6B19-7462E65E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3" y="378377"/>
            <a:ext cx="5953397" cy="61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8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FE4FB13-2455-963F-D2F1-934C54E2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64" y="285478"/>
            <a:ext cx="10063871" cy="4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696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Ευρεία οθόνη</PresentationFormat>
  <Paragraphs>0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malliakas</dc:creator>
  <cp:lastModifiedBy>Konstantinos malliakas</cp:lastModifiedBy>
  <cp:revision>10</cp:revision>
  <dcterms:created xsi:type="dcterms:W3CDTF">2024-02-23T20:24:22Z</dcterms:created>
  <dcterms:modified xsi:type="dcterms:W3CDTF">2024-02-23T20:53:17Z</dcterms:modified>
</cp:coreProperties>
</file>